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8" r:id="rId5"/>
    <p:sldId id="345" r:id="rId6"/>
    <p:sldId id="344" r:id="rId7"/>
    <p:sldId id="346" r:id="rId8"/>
    <p:sldId id="280" r:id="rId9"/>
    <p:sldId id="283" r:id="rId10"/>
    <p:sldId id="264" r:id="rId11"/>
    <p:sldId id="281" r:id="rId12"/>
    <p:sldId id="270" r:id="rId13"/>
    <p:sldId id="364" r:id="rId14"/>
    <p:sldId id="363" r:id="rId15"/>
    <p:sldId id="357" r:id="rId16"/>
    <p:sldId id="349" r:id="rId17"/>
    <p:sldId id="352" r:id="rId18"/>
    <p:sldId id="351" r:id="rId19"/>
    <p:sldId id="361" r:id="rId20"/>
    <p:sldId id="265" r:id="rId21"/>
    <p:sldId id="268" r:id="rId22"/>
    <p:sldId id="274" r:id="rId23"/>
    <p:sldId id="269" r:id="rId24"/>
    <p:sldId id="271" r:id="rId25"/>
    <p:sldId id="275" r:id="rId26"/>
    <p:sldId id="362" r:id="rId27"/>
    <p:sldId id="278" r:id="rId28"/>
    <p:sldId id="354" r:id="rId29"/>
    <p:sldId id="359" r:id="rId30"/>
    <p:sldId id="276" r:id="rId31"/>
    <p:sldId id="358" r:id="rId32"/>
    <p:sldId id="360" r:id="rId33"/>
    <p:sldId id="277"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487EAF"/>
    <a:srgbClr val="1A8AC8"/>
    <a:srgbClr val="174489"/>
    <a:srgbClr val="28ABDF"/>
    <a:srgbClr val="BEBBB8"/>
    <a:srgbClr val="FDD0C7"/>
    <a:srgbClr val="2D5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8A4F91-6D3A-4686-90B4-21B7822BCEB2}" v="24" dt="2025-01-13T10:01:09.26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86"/>
  </p:normalViewPr>
  <p:slideViewPr>
    <p:cSldViewPr snapToGrid="0" snapToObjects="1">
      <p:cViewPr varScale="1">
        <p:scale>
          <a:sx n="112" d="100"/>
          <a:sy n="112" d="100"/>
        </p:scale>
        <p:origin x="5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rina Miniati" userId="9f07aa53-4f22-4694-8da6-2faba75d92da" providerId="ADAL" clId="{B5799001-A8F3-4FDC-8A45-B8072EA41157}"/>
    <pc:docChg chg="undo custSel addSld delSld modSld sldOrd modMainMaster">
      <pc:chgData name="Caterina Miniati" userId="9f07aa53-4f22-4694-8da6-2faba75d92da" providerId="ADAL" clId="{B5799001-A8F3-4FDC-8A45-B8072EA41157}" dt="2024-09-09T09:41:22.759" v="2442" actId="207"/>
      <pc:docMkLst>
        <pc:docMk/>
      </pc:docMkLst>
      <pc:sldChg chg="modSp del mod">
        <pc:chgData name="Caterina Miniati" userId="9f07aa53-4f22-4694-8da6-2faba75d92da" providerId="ADAL" clId="{B5799001-A8F3-4FDC-8A45-B8072EA41157}" dt="2024-09-02T11:28:27.786" v="695" actId="2696"/>
        <pc:sldMkLst>
          <pc:docMk/>
          <pc:sldMk cId="2114910327" sldId="256"/>
        </pc:sldMkLst>
        <pc:spChg chg="mod">
          <ac:chgData name="Caterina Miniati" userId="9f07aa53-4f22-4694-8da6-2faba75d92da" providerId="ADAL" clId="{B5799001-A8F3-4FDC-8A45-B8072EA41157}" dt="2024-08-27T13:27:31.015" v="22" actId="13926"/>
          <ac:spMkLst>
            <pc:docMk/>
            <pc:sldMk cId="2114910327" sldId="256"/>
            <ac:spMk id="6" creationId="{311069C5-2EEA-98FD-F0F4-27FCB487CB39}"/>
          </ac:spMkLst>
        </pc:spChg>
        <pc:picChg chg="mod">
          <ac:chgData name="Caterina Miniati" userId="9f07aa53-4f22-4694-8da6-2faba75d92da" providerId="ADAL" clId="{B5799001-A8F3-4FDC-8A45-B8072EA41157}" dt="2024-08-28T07:54:28.398" v="26" actId="1036"/>
          <ac:picMkLst>
            <pc:docMk/>
            <pc:sldMk cId="2114910327" sldId="256"/>
            <ac:picMk id="4" creationId="{69C66396-331F-D656-7481-BE5AF4987B0C}"/>
          </ac:picMkLst>
        </pc:picChg>
      </pc:sldChg>
      <pc:sldChg chg="modSp add del mod">
        <pc:chgData name="Caterina Miniati" userId="9f07aa53-4f22-4694-8da6-2faba75d92da" providerId="ADAL" clId="{B5799001-A8F3-4FDC-8A45-B8072EA41157}" dt="2024-09-02T11:31:25.636" v="715" actId="2696"/>
        <pc:sldMkLst>
          <pc:docMk/>
          <pc:sldMk cId="2157179731" sldId="257"/>
        </pc:sldMkLst>
        <pc:spChg chg="mod">
          <ac:chgData name="Caterina Miniati" userId="9f07aa53-4f22-4694-8da6-2faba75d92da" providerId="ADAL" clId="{B5799001-A8F3-4FDC-8A45-B8072EA41157}" dt="2024-09-02T11:31:08.272" v="714" actId="20577"/>
          <ac:spMkLst>
            <pc:docMk/>
            <pc:sldMk cId="2157179731" sldId="257"/>
            <ac:spMk id="2" creationId="{94553AE9-47B4-5971-0415-2CB98EC54F26}"/>
          </ac:spMkLst>
        </pc:spChg>
      </pc:sldChg>
      <pc:sldChg chg="addSp delSp modSp mod">
        <pc:chgData name="Caterina Miniati" userId="9f07aa53-4f22-4694-8da6-2faba75d92da" providerId="ADAL" clId="{B5799001-A8F3-4FDC-8A45-B8072EA41157}" dt="2024-09-06T07:43:02.746" v="2441" actId="1036"/>
        <pc:sldMkLst>
          <pc:docMk/>
          <pc:sldMk cId="21338219" sldId="258"/>
        </pc:sldMkLst>
        <pc:spChg chg="add del mod">
          <ac:chgData name="Caterina Miniati" userId="9f07aa53-4f22-4694-8da6-2faba75d92da" providerId="ADAL" clId="{B5799001-A8F3-4FDC-8A45-B8072EA41157}" dt="2024-09-02T11:28:16.342" v="694" actId="114"/>
          <ac:spMkLst>
            <pc:docMk/>
            <pc:sldMk cId="21338219" sldId="258"/>
            <ac:spMk id="2" creationId="{96DDBF22-FACB-8D3E-A801-CE37DFAE7DD3}"/>
          </ac:spMkLst>
        </pc:spChg>
        <pc:picChg chg="add mod">
          <ac:chgData name="Caterina Miniati" userId="9f07aa53-4f22-4694-8da6-2faba75d92da" providerId="ADAL" clId="{B5799001-A8F3-4FDC-8A45-B8072EA41157}" dt="2024-09-02T11:26:57.735" v="678"/>
          <ac:picMkLst>
            <pc:docMk/>
            <pc:sldMk cId="21338219" sldId="258"/>
            <ac:picMk id="3" creationId="{6A211B56-5131-1C54-A535-83435852D109}"/>
          </ac:picMkLst>
        </pc:picChg>
        <pc:picChg chg="add mod">
          <ac:chgData name="Caterina Miniati" userId="9f07aa53-4f22-4694-8da6-2faba75d92da" providerId="ADAL" clId="{B5799001-A8F3-4FDC-8A45-B8072EA41157}" dt="2024-09-02T11:29:58.583" v="701"/>
          <ac:picMkLst>
            <pc:docMk/>
            <pc:sldMk cId="21338219" sldId="258"/>
            <ac:picMk id="5" creationId="{C220839D-DF7E-A239-DBAA-5DF1C6748D90}"/>
          </ac:picMkLst>
        </pc:picChg>
        <pc:picChg chg="mod">
          <ac:chgData name="Caterina Miniati" userId="9f07aa53-4f22-4694-8da6-2faba75d92da" providerId="ADAL" clId="{B5799001-A8F3-4FDC-8A45-B8072EA41157}" dt="2024-09-06T07:43:02.746" v="2441" actId="1036"/>
          <ac:picMkLst>
            <pc:docMk/>
            <pc:sldMk cId="21338219" sldId="258"/>
            <ac:picMk id="6" creationId="{D7A4CF9D-70A6-B211-BE6C-819A67416D60}"/>
          </ac:picMkLst>
        </pc:picChg>
        <pc:picChg chg="mod">
          <ac:chgData name="Caterina Miniati" userId="9f07aa53-4f22-4694-8da6-2faba75d92da" providerId="ADAL" clId="{B5799001-A8F3-4FDC-8A45-B8072EA41157}" dt="2024-09-02T11:30:26.442" v="710"/>
          <ac:picMkLst>
            <pc:docMk/>
            <pc:sldMk cId="21338219" sldId="258"/>
            <ac:picMk id="8" creationId="{94D55FD2-3F20-F539-CA4A-345248DA50DA}"/>
          </ac:picMkLst>
        </pc:picChg>
      </pc:sldChg>
      <pc:sldChg chg="modSp mod">
        <pc:chgData name="Caterina Miniati" userId="9f07aa53-4f22-4694-8da6-2faba75d92da" providerId="ADAL" clId="{B5799001-A8F3-4FDC-8A45-B8072EA41157}" dt="2024-09-05T07:01:17.065" v="1526" actId="14100"/>
        <pc:sldMkLst>
          <pc:docMk/>
          <pc:sldMk cId="1288616025" sldId="264"/>
        </pc:sldMkLst>
        <pc:spChg chg="mod">
          <ac:chgData name="Caterina Miniati" userId="9f07aa53-4f22-4694-8da6-2faba75d92da" providerId="ADAL" clId="{B5799001-A8F3-4FDC-8A45-B8072EA41157}" dt="2024-09-03T07:55:31.352" v="1254" actId="1076"/>
          <ac:spMkLst>
            <pc:docMk/>
            <pc:sldMk cId="1288616025" sldId="264"/>
            <ac:spMk id="6" creationId="{E0F92F77-FF2E-458C-805B-C358FC339C64}"/>
          </ac:spMkLst>
        </pc:spChg>
        <pc:graphicFrameChg chg="mod modGraphic">
          <ac:chgData name="Caterina Miniati" userId="9f07aa53-4f22-4694-8da6-2faba75d92da" providerId="ADAL" clId="{B5799001-A8F3-4FDC-8A45-B8072EA41157}" dt="2024-09-05T07:01:03.877" v="1525" actId="108"/>
          <ac:graphicFrameMkLst>
            <pc:docMk/>
            <pc:sldMk cId="1288616025" sldId="264"/>
            <ac:graphicFrameMk id="7" creationId="{ECB7A37B-4767-4249-AFCA-8B4CCC0BC6B2}"/>
          </ac:graphicFrameMkLst>
        </pc:graphicFrameChg>
        <pc:picChg chg="mod">
          <ac:chgData name="Caterina Miniati" userId="9f07aa53-4f22-4694-8da6-2faba75d92da" providerId="ADAL" clId="{B5799001-A8F3-4FDC-8A45-B8072EA41157}" dt="2024-09-02T12:10:47.463" v="845" actId="1076"/>
          <ac:picMkLst>
            <pc:docMk/>
            <pc:sldMk cId="1288616025" sldId="264"/>
            <ac:picMk id="3" creationId="{4AADA692-090A-4359-CFE1-5235371BCBD4}"/>
          </ac:picMkLst>
        </pc:picChg>
        <pc:cxnChg chg="mod">
          <ac:chgData name="Caterina Miniati" userId="9f07aa53-4f22-4694-8da6-2faba75d92da" providerId="ADAL" clId="{B5799001-A8F3-4FDC-8A45-B8072EA41157}" dt="2024-09-05T07:01:17.065" v="1526" actId="14100"/>
          <ac:cxnSpMkLst>
            <pc:docMk/>
            <pc:sldMk cId="1288616025" sldId="264"/>
            <ac:cxnSpMk id="2" creationId="{535C411C-5C10-6D27-881C-C3AFC911CDD0}"/>
          </ac:cxnSpMkLst>
        </pc:cxnChg>
      </pc:sldChg>
      <pc:sldChg chg="modSp mod">
        <pc:chgData name="Caterina Miniati" userId="9f07aa53-4f22-4694-8da6-2faba75d92da" providerId="ADAL" clId="{B5799001-A8F3-4FDC-8A45-B8072EA41157}" dt="2024-09-09T09:41:22.759" v="2442" actId="207"/>
        <pc:sldMkLst>
          <pc:docMk/>
          <pc:sldMk cId="3141772858" sldId="265"/>
        </pc:sldMkLst>
        <pc:spChg chg="mod">
          <ac:chgData name="Caterina Miniati" userId="9f07aa53-4f22-4694-8da6-2faba75d92da" providerId="ADAL" clId="{B5799001-A8F3-4FDC-8A45-B8072EA41157}" dt="2024-09-02T12:32:27.522" v="963" actId="1076"/>
          <ac:spMkLst>
            <pc:docMk/>
            <pc:sldMk cId="3141772858" sldId="265"/>
            <ac:spMk id="6" creationId="{E0F92F77-FF2E-458C-805B-C358FC339C64}"/>
          </ac:spMkLst>
        </pc:spChg>
        <pc:graphicFrameChg chg="mod modGraphic">
          <ac:chgData name="Caterina Miniati" userId="9f07aa53-4f22-4694-8da6-2faba75d92da" providerId="ADAL" clId="{B5799001-A8F3-4FDC-8A45-B8072EA41157}" dt="2024-09-09T09:41:22.759" v="2442" actId="207"/>
          <ac:graphicFrameMkLst>
            <pc:docMk/>
            <pc:sldMk cId="3141772858" sldId="265"/>
            <ac:graphicFrameMk id="9" creationId="{71458EFC-8033-E10F-87FE-51CA713945FA}"/>
          </ac:graphicFrameMkLst>
        </pc:graphicFrameChg>
        <pc:picChg chg="mod">
          <ac:chgData name="Caterina Miniati" userId="9f07aa53-4f22-4694-8da6-2faba75d92da" providerId="ADAL" clId="{B5799001-A8F3-4FDC-8A45-B8072EA41157}" dt="2024-09-02T12:33:16.248" v="970" actId="1076"/>
          <ac:picMkLst>
            <pc:docMk/>
            <pc:sldMk cId="3141772858" sldId="265"/>
            <ac:picMk id="14" creationId="{43F3D60A-CA50-7481-1546-E01E89F55BDC}"/>
          </ac:picMkLst>
        </pc:picChg>
        <pc:cxnChg chg="mod">
          <ac:chgData name="Caterina Miniati" userId="9f07aa53-4f22-4694-8da6-2faba75d92da" providerId="ADAL" clId="{B5799001-A8F3-4FDC-8A45-B8072EA41157}" dt="2024-09-02T12:32:35.177" v="965" actId="14100"/>
          <ac:cxnSpMkLst>
            <pc:docMk/>
            <pc:sldMk cId="3141772858" sldId="265"/>
            <ac:cxnSpMk id="7" creationId="{934ECBFF-376D-3762-ACE5-6A1952989B15}"/>
          </ac:cxnSpMkLst>
        </pc:cxnChg>
      </pc:sldChg>
      <pc:sldChg chg="modSp mod">
        <pc:chgData name="Caterina Miniati" userId="9f07aa53-4f22-4694-8da6-2faba75d92da" providerId="ADAL" clId="{B5799001-A8F3-4FDC-8A45-B8072EA41157}" dt="2024-09-05T07:50:40.852" v="2394" actId="1076"/>
        <pc:sldMkLst>
          <pc:docMk/>
          <pc:sldMk cId="1624300052" sldId="268"/>
        </pc:sldMkLst>
        <pc:spChg chg="mod">
          <ac:chgData name="Caterina Miniati" userId="9f07aa53-4f22-4694-8da6-2faba75d92da" providerId="ADAL" clId="{B5799001-A8F3-4FDC-8A45-B8072EA41157}" dt="2024-09-05T07:50:40.852" v="2394" actId="1076"/>
          <ac:spMkLst>
            <pc:docMk/>
            <pc:sldMk cId="1624300052" sldId="268"/>
            <ac:spMk id="6" creationId="{E0F92F77-FF2E-458C-805B-C358FC339C64}"/>
          </ac:spMkLst>
        </pc:spChg>
        <pc:spChg chg="mod">
          <ac:chgData name="Caterina Miniati" userId="9f07aa53-4f22-4694-8da6-2faba75d92da" providerId="ADAL" clId="{B5799001-A8F3-4FDC-8A45-B8072EA41157}" dt="2024-09-03T07:25:25.424" v="1222" actId="122"/>
          <ac:spMkLst>
            <pc:docMk/>
            <pc:sldMk cId="1624300052" sldId="268"/>
            <ac:spMk id="7" creationId="{F79352E1-6765-4F90-B4D2-C5020CF5D590}"/>
          </ac:spMkLst>
        </pc:spChg>
        <pc:graphicFrameChg chg="mod">
          <ac:chgData name="Caterina Miniati" userId="9f07aa53-4f22-4694-8da6-2faba75d92da" providerId="ADAL" clId="{B5799001-A8F3-4FDC-8A45-B8072EA41157}" dt="2024-09-05T07:50:23.538" v="2393"/>
          <ac:graphicFrameMkLst>
            <pc:docMk/>
            <pc:sldMk cId="1624300052" sldId="268"/>
            <ac:graphicFrameMk id="10" creationId="{8F6B718E-EB4D-7395-3908-AF725EBF3350}"/>
          </ac:graphicFrameMkLst>
        </pc:graphicFrameChg>
        <pc:cxnChg chg="mod">
          <ac:chgData name="Caterina Miniati" userId="9f07aa53-4f22-4694-8da6-2faba75d92da" providerId="ADAL" clId="{B5799001-A8F3-4FDC-8A45-B8072EA41157}" dt="2024-09-03T07:27:37.806" v="1224" actId="14100"/>
          <ac:cxnSpMkLst>
            <pc:docMk/>
            <pc:sldMk cId="1624300052" sldId="268"/>
            <ac:cxnSpMk id="3" creationId="{1A0A7694-39D7-CD3F-0DBD-7E05A5505E1D}"/>
          </ac:cxnSpMkLst>
        </pc:cxnChg>
      </pc:sldChg>
      <pc:sldChg chg="modSp mod">
        <pc:chgData name="Caterina Miniati" userId="9f07aa53-4f22-4694-8da6-2faba75d92da" providerId="ADAL" clId="{B5799001-A8F3-4FDC-8A45-B8072EA41157}" dt="2024-09-05T07:04:28.425" v="1618" actId="27636"/>
        <pc:sldMkLst>
          <pc:docMk/>
          <pc:sldMk cId="787655401" sldId="270"/>
        </pc:sldMkLst>
        <pc:spChg chg="mod">
          <ac:chgData name="Caterina Miniati" userId="9f07aa53-4f22-4694-8da6-2faba75d92da" providerId="ADAL" clId="{B5799001-A8F3-4FDC-8A45-B8072EA41157}" dt="2024-09-05T07:04:28.425" v="1618" actId="27636"/>
          <ac:spMkLst>
            <pc:docMk/>
            <pc:sldMk cId="787655401" sldId="270"/>
            <ac:spMk id="3" creationId="{32C79B69-073E-0831-6C2B-7B0D77DECDC2}"/>
          </ac:spMkLst>
        </pc:spChg>
        <pc:spChg chg="mod">
          <ac:chgData name="Caterina Miniati" userId="9f07aa53-4f22-4694-8da6-2faba75d92da" providerId="ADAL" clId="{B5799001-A8F3-4FDC-8A45-B8072EA41157}" dt="2024-09-02T12:12:48.980" v="863" actId="14100"/>
          <ac:spMkLst>
            <pc:docMk/>
            <pc:sldMk cId="787655401" sldId="270"/>
            <ac:spMk id="6" creationId="{E0F92F77-FF2E-458C-805B-C358FC339C64}"/>
          </ac:spMkLst>
        </pc:spChg>
        <pc:spChg chg="mod">
          <ac:chgData name="Caterina Miniati" userId="9f07aa53-4f22-4694-8da6-2faba75d92da" providerId="ADAL" clId="{B5799001-A8F3-4FDC-8A45-B8072EA41157}" dt="2024-09-02T12:14:13.967" v="876" actId="1076"/>
          <ac:spMkLst>
            <pc:docMk/>
            <pc:sldMk cId="787655401" sldId="270"/>
            <ac:spMk id="7" creationId="{AEA92BD2-0FDE-4CB3-AC7A-762FF4D17A92}"/>
          </ac:spMkLst>
        </pc:spChg>
        <pc:spChg chg="mod">
          <ac:chgData name="Caterina Miniati" userId="9f07aa53-4f22-4694-8da6-2faba75d92da" providerId="ADAL" clId="{B5799001-A8F3-4FDC-8A45-B8072EA41157}" dt="2024-09-02T12:14:13.967" v="876" actId="1076"/>
          <ac:spMkLst>
            <pc:docMk/>
            <pc:sldMk cId="787655401" sldId="270"/>
            <ac:spMk id="8" creationId="{EB9798B2-DA2E-471D-900F-274EB547D377}"/>
          </ac:spMkLst>
        </pc:spChg>
        <pc:spChg chg="mod">
          <ac:chgData name="Caterina Miniati" userId="9f07aa53-4f22-4694-8da6-2faba75d92da" providerId="ADAL" clId="{B5799001-A8F3-4FDC-8A45-B8072EA41157}" dt="2024-09-02T12:14:13.967" v="876" actId="1076"/>
          <ac:spMkLst>
            <pc:docMk/>
            <pc:sldMk cId="787655401" sldId="270"/>
            <ac:spMk id="12" creationId="{03FD377B-E603-4DA5-807D-440BF360F5BA}"/>
          </ac:spMkLst>
        </pc:spChg>
        <pc:spChg chg="mod">
          <ac:chgData name="Caterina Miniati" userId="9f07aa53-4f22-4694-8da6-2faba75d92da" providerId="ADAL" clId="{B5799001-A8F3-4FDC-8A45-B8072EA41157}" dt="2024-09-02T12:14:13.967" v="876" actId="1076"/>
          <ac:spMkLst>
            <pc:docMk/>
            <pc:sldMk cId="787655401" sldId="270"/>
            <ac:spMk id="13" creationId="{C73598C2-23A7-4E01-98A0-22030F1FD7FD}"/>
          </ac:spMkLst>
        </pc:spChg>
        <pc:spChg chg="mod">
          <ac:chgData name="Caterina Miniati" userId="9f07aa53-4f22-4694-8da6-2faba75d92da" providerId="ADAL" clId="{B5799001-A8F3-4FDC-8A45-B8072EA41157}" dt="2024-09-02T12:14:13.967" v="876" actId="1076"/>
          <ac:spMkLst>
            <pc:docMk/>
            <pc:sldMk cId="787655401" sldId="270"/>
            <ac:spMk id="14" creationId="{56CD65C8-2843-412A-AE9A-0984F13C8CBB}"/>
          </ac:spMkLst>
        </pc:spChg>
        <pc:spChg chg="mod">
          <ac:chgData name="Caterina Miniati" userId="9f07aa53-4f22-4694-8da6-2faba75d92da" providerId="ADAL" clId="{B5799001-A8F3-4FDC-8A45-B8072EA41157}" dt="2024-09-02T12:14:13.967" v="876" actId="1076"/>
          <ac:spMkLst>
            <pc:docMk/>
            <pc:sldMk cId="787655401" sldId="270"/>
            <ac:spMk id="15" creationId="{3143F448-137A-45FC-88E2-CDB3981EDD7C}"/>
          </ac:spMkLst>
        </pc:spChg>
        <pc:spChg chg="mod">
          <ac:chgData name="Caterina Miniati" userId="9f07aa53-4f22-4694-8da6-2faba75d92da" providerId="ADAL" clId="{B5799001-A8F3-4FDC-8A45-B8072EA41157}" dt="2024-09-02T12:14:06.248" v="875" actId="1076"/>
          <ac:spMkLst>
            <pc:docMk/>
            <pc:sldMk cId="787655401" sldId="270"/>
            <ac:spMk id="16" creationId="{B8EFCE08-976F-41E0-985E-15F3ABFBE8FC}"/>
          </ac:spMkLst>
        </pc:spChg>
        <pc:grpChg chg="mod">
          <ac:chgData name="Caterina Miniati" userId="9f07aa53-4f22-4694-8da6-2faba75d92da" providerId="ADAL" clId="{B5799001-A8F3-4FDC-8A45-B8072EA41157}" dt="2024-09-02T12:14:13.967" v="876" actId="1076"/>
          <ac:grpSpMkLst>
            <pc:docMk/>
            <pc:sldMk cId="787655401" sldId="270"/>
            <ac:grpSpMk id="5" creationId="{4F92E2D1-E805-43C9-A2EC-89F06F105DDE}"/>
          </ac:grpSpMkLst>
        </pc:grpChg>
        <pc:grpChg chg="mod">
          <ac:chgData name="Caterina Miniati" userId="9f07aa53-4f22-4694-8da6-2faba75d92da" providerId="ADAL" clId="{B5799001-A8F3-4FDC-8A45-B8072EA41157}" dt="2024-09-02T12:14:13.967" v="876" actId="1076"/>
          <ac:grpSpMkLst>
            <pc:docMk/>
            <pc:sldMk cId="787655401" sldId="270"/>
            <ac:grpSpMk id="9" creationId="{2A092BF3-D470-419F-9BC3-22EF9CDDFE69}"/>
          </ac:grpSpMkLst>
        </pc:grpChg>
        <pc:grpChg chg="mod">
          <ac:chgData name="Caterina Miniati" userId="9f07aa53-4f22-4694-8da6-2faba75d92da" providerId="ADAL" clId="{B5799001-A8F3-4FDC-8A45-B8072EA41157}" dt="2024-09-02T12:14:13.967" v="876" actId="1076"/>
          <ac:grpSpMkLst>
            <pc:docMk/>
            <pc:sldMk cId="787655401" sldId="270"/>
            <ac:grpSpMk id="10" creationId="{7B3E3F4C-1F6E-4DFE-9015-74111C4F0E31}"/>
          </ac:grpSpMkLst>
        </pc:grpChg>
        <pc:picChg chg="mod">
          <ac:chgData name="Caterina Miniati" userId="9f07aa53-4f22-4694-8da6-2faba75d92da" providerId="ADAL" clId="{B5799001-A8F3-4FDC-8A45-B8072EA41157}" dt="2024-09-02T12:14:13.967" v="876" actId="1076"/>
          <ac:picMkLst>
            <pc:docMk/>
            <pc:sldMk cId="787655401" sldId="270"/>
            <ac:picMk id="11" creationId="{3320DB5F-37D0-4C68-94A3-0CB7F5624CE9}"/>
          </ac:picMkLst>
        </pc:picChg>
        <pc:cxnChg chg="mod">
          <ac:chgData name="Caterina Miniati" userId="9f07aa53-4f22-4694-8da6-2faba75d92da" providerId="ADAL" clId="{B5799001-A8F3-4FDC-8A45-B8072EA41157}" dt="2024-09-02T12:13:49.704" v="873" actId="14100"/>
          <ac:cxnSpMkLst>
            <pc:docMk/>
            <pc:sldMk cId="787655401" sldId="270"/>
            <ac:cxnSpMk id="2" creationId="{62FCF102-1E66-D214-2D88-7276402138F9}"/>
          </ac:cxnSpMkLst>
        </pc:cxnChg>
      </pc:sldChg>
      <pc:sldChg chg="modSp mod">
        <pc:chgData name="Caterina Miniati" userId="9f07aa53-4f22-4694-8da6-2faba75d92da" providerId="ADAL" clId="{B5799001-A8F3-4FDC-8A45-B8072EA41157}" dt="2024-09-03T07:52:27.056" v="1241" actId="1076"/>
        <pc:sldMkLst>
          <pc:docMk/>
          <pc:sldMk cId="2034853456" sldId="276"/>
        </pc:sldMkLst>
        <pc:spChg chg="mod">
          <ac:chgData name="Caterina Miniati" userId="9f07aa53-4f22-4694-8da6-2faba75d92da" providerId="ADAL" clId="{B5799001-A8F3-4FDC-8A45-B8072EA41157}" dt="2024-09-03T07:52:27.056" v="1241" actId="1076"/>
          <ac:spMkLst>
            <pc:docMk/>
            <pc:sldMk cId="2034853456" sldId="276"/>
            <ac:spMk id="3" creationId="{32C79B69-073E-0831-6C2B-7B0D77DECDC2}"/>
          </ac:spMkLst>
        </pc:spChg>
        <pc:spChg chg="mod">
          <ac:chgData name="Caterina Miniati" userId="9f07aa53-4f22-4694-8da6-2faba75d92da" providerId="ADAL" clId="{B5799001-A8F3-4FDC-8A45-B8072EA41157}" dt="2024-09-02T12:39:47.213" v="1019" actId="1076"/>
          <ac:spMkLst>
            <pc:docMk/>
            <pc:sldMk cId="2034853456" sldId="276"/>
            <ac:spMk id="5" creationId="{EC0CEDA1-F587-7052-3C0B-B71E141D2798}"/>
          </ac:spMkLst>
        </pc:spChg>
        <pc:cxnChg chg="mod">
          <ac:chgData name="Caterina Miniati" userId="9f07aa53-4f22-4694-8da6-2faba75d92da" providerId="ADAL" clId="{B5799001-A8F3-4FDC-8A45-B8072EA41157}" dt="2024-09-02T12:39:52.811" v="1021" actId="14100"/>
          <ac:cxnSpMkLst>
            <pc:docMk/>
            <pc:sldMk cId="2034853456" sldId="276"/>
            <ac:cxnSpMk id="9" creationId="{1E6A7CF0-4046-891C-6255-C7A563CF8827}"/>
          </ac:cxnSpMkLst>
        </pc:cxnChg>
      </pc:sldChg>
      <pc:sldChg chg="modSp mod">
        <pc:chgData name="Caterina Miniati" userId="9f07aa53-4f22-4694-8da6-2faba75d92da" providerId="ADAL" clId="{B5799001-A8F3-4FDC-8A45-B8072EA41157}" dt="2024-09-03T08:00:02.362" v="1260" actId="14100"/>
        <pc:sldMkLst>
          <pc:docMk/>
          <pc:sldMk cId="26375333" sldId="277"/>
        </pc:sldMkLst>
        <pc:spChg chg="mod">
          <ac:chgData name="Caterina Miniati" userId="9f07aa53-4f22-4694-8da6-2faba75d92da" providerId="ADAL" clId="{B5799001-A8F3-4FDC-8A45-B8072EA41157}" dt="2024-09-02T12:41:26.007" v="1043" actId="1076"/>
          <ac:spMkLst>
            <pc:docMk/>
            <pc:sldMk cId="26375333" sldId="277"/>
            <ac:spMk id="6" creationId="{E0F92F77-FF2E-458C-805B-C358FC339C64}"/>
          </ac:spMkLst>
        </pc:spChg>
        <pc:spChg chg="mod">
          <ac:chgData name="Caterina Miniati" userId="9f07aa53-4f22-4694-8da6-2faba75d92da" providerId="ADAL" clId="{B5799001-A8F3-4FDC-8A45-B8072EA41157}" dt="2024-09-02T12:41:03.260" v="1036" actId="1076"/>
          <ac:spMkLst>
            <pc:docMk/>
            <pc:sldMk cId="26375333" sldId="277"/>
            <ac:spMk id="13" creationId="{471CED53-8CCD-4CFE-BA87-35992607A81E}"/>
          </ac:spMkLst>
        </pc:spChg>
        <pc:spChg chg="mod">
          <ac:chgData name="Caterina Miniati" userId="9f07aa53-4f22-4694-8da6-2faba75d92da" providerId="ADAL" clId="{B5799001-A8F3-4FDC-8A45-B8072EA41157}" dt="2024-09-02T12:41:07.647" v="1037" actId="1076"/>
          <ac:spMkLst>
            <pc:docMk/>
            <pc:sldMk cId="26375333" sldId="277"/>
            <ac:spMk id="29" creationId="{49D3420D-EDB5-E032-D693-88F75F8789EF}"/>
          </ac:spMkLst>
        </pc:spChg>
        <pc:cxnChg chg="mod">
          <ac:chgData name="Caterina Miniati" userId="9f07aa53-4f22-4694-8da6-2faba75d92da" providerId="ADAL" clId="{B5799001-A8F3-4FDC-8A45-B8072EA41157}" dt="2024-09-03T08:00:02.362" v="1260" actId="14100"/>
          <ac:cxnSpMkLst>
            <pc:docMk/>
            <pc:sldMk cId="26375333" sldId="277"/>
            <ac:cxnSpMk id="4" creationId="{2399C27B-D293-F863-63EB-B06AFBD47A5C}"/>
          </ac:cxnSpMkLst>
        </pc:cxnChg>
      </pc:sldChg>
      <pc:sldChg chg="modSp mod">
        <pc:chgData name="Caterina Miniati" userId="9f07aa53-4f22-4694-8da6-2faba75d92da" providerId="ADAL" clId="{B5799001-A8F3-4FDC-8A45-B8072EA41157}" dt="2024-09-03T07:33:21.792" v="1228" actId="14100"/>
        <pc:sldMkLst>
          <pc:docMk/>
          <pc:sldMk cId="2273373051" sldId="278"/>
        </pc:sldMkLst>
        <pc:spChg chg="mod">
          <ac:chgData name="Caterina Miniati" userId="9f07aa53-4f22-4694-8da6-2faba75d92da" providerId="ADAL" clId="{B5799001-A8F3-4FDC-8A45-B8072EA41157}" dt="2024-09-02T12:38:02.810" v="998" actId="1076"/>
          <ac:spMkLst>
            <pc:docMk/>
            <pc:sldMk cId="2273373051" sldId="278"/>
            <ac:spMk id="3" creationId="{32C79B69-073E-0831-6C2B-7B0D77DECDC2}"/>
          </ac:spMkLst>
        </pc:spChg>
        <pc:spChg chg="mod">
          <ac:chgData name="Caterina Miniati" userId="9f07aa53-4f22-4694-8da6-2faba75d92da" providerId="ADAL" clId="{B5799001-A8F3-4FDC-8A45-B8072EA41157}" dt="2024-09-02T12:38:17.283" v="1001" actId="1076"/>
          <ac:spMkLst>
            <pc:docMk/>
            <pc:sldMk cId="2273373051" sldId="278"/>
            <ac:spMk id="6" creationId="{E0F92F77-FF2E-458C-805B-C358FC339C64}"/>
          </ac:spMkLst>
        </pc:spChg>
        <pc:picChg chg="mod">
          <ac:chgData name="Caterina Miniati" userId="9f07aa53-4f22-4694-8da6-2faba75d92da" providerId="ADAL" clId="{B5799001-A8F3-4FDC-8A45-B8072EA41157}" dt="2024-09-02T12:37:47.479" v="995" actId="1076"/>
          <ac:picMkLst>
            <pc:docMk/>
            <pc:sldMk cId="2273373051" sldId="278"/>
            <ac:picMk id="9" creationId="{727A1B29-E60E-F160-2683-EF0B606F3E66}"/>
          </ac:picMkLst>
        </pc:picChg>
        <pc:cxnChg chg="mod">
          <ac:chgData name="Caterina Miniati" userId="9f07aa53-4f22-4694-8da6-2faba75d92da" providerId="ADAL" clId="{B5799001-A8F3-4FDC-8A45-B8072EA41157}" dt="2024-09-03T07:33:21.792" v="1228" actId="14100"/>
          <ac:cxnSpMkLst>
            <pc:docMk/>
            <pc:sldMk cId="2273373051" sldId="278"/>
            <ac:cxnSpMk id="7" creationId="{1A487821-82F4-2783-98C2-F372C4F90D24}"/>
          </ac:cxnSpMkLst>
        </pc:cxnChg>
      </pc:sldChg>
      <pc:sldChg chg="modSp mod">
        <pc:chgData name="Caterina Miniati" userId="9f07aa53-4f22-4694-8da6-2faba75d92da" providerId="ADAL" clId="{B5799001-A8F3-4FDC-8A45-B8072EA41157}" dt="2024-09-04T12:40:24.406" v="1263" actId="20577"/>
        <pc:sldMkLst>
          <pc:docMk/>
          <pc:sldMk cId="3140519474" sldId="280"/>
        </pc:sldMkLst>
        <pc:spChg chg="mod">
          <ac:chgData name="Caterina Miniati" userId="9f07aa53-4f22-4694-8da6-2faba75d92da" providerId="ADAL" clId="{B5799001-A8F3-4FDC-8A45-B8072EA41157}" dt="2024-09-02T12:07:15.950" v="816" actId="1076"/>
          <ac:spMkLst>
            <pc:docMk/>
            <pc:sldMk cId="3140519474" sldId="280"/>
            <ac:spMk id="2" creationId="{94553AE9-47B4-5971-0415-2CB98EC54F26}"/>
          </ac:spMkLst>
        </pc:spChg>
        <pc:spChg chg="mod">
          <ac:chgData name="Caterina Miniati" userId="9f07aa53-4f22-4694-8da6-2faba75d92da" providerId="ADAL" clId="{B5799001-A8F3-4FDC-8A45-B8072EA41157}" dt="2024-09-03T07:22:24.285" v="1208" actId="1076"/>
          <ac:spMkLst>
            <pc:docMk/>
            <pc:sldMk cId="3140519474" sldId="280"/>
            <ac:spMk id="4" creationId="{EB2F9602-A57F-66C5-F04F-AF258DD10FF2}"/>
          </ac:spMkLst>
        </pc:spChg>
        <pc:graphicFrameChg chg="mod">
          <ac:chgData name="Caterina Miniati" userId="9f07aa53-4f22-4694-8da6-2faba75d92da" providerId="ADAL" clId="{B5799001-A8F3-4FDC-8A45-B8072EA41157}" dt="2024-09-04T12:40:24.406" v="1263" actId="20577"/>
          <ac:graphicFrameMkLst>
            <pc:docMk/>
            <pc:sldMk cId="3140519474" sldId="280"/>
            <ac:graphicFrameMk id="3" creationId="{37233FB0-1199-4174-A179-A9CDC63075DB}"/>
          </ac:graphicFrameMkLst>
        </pc:graphicFrameChg>
        <pc:picChg chg="mod">
          <ac:chgData name="Caterina Miniati" userId="9f07aa53-4f22-4694-8da6-2faba75d92da" providerId="ADAL" clId="{B5799001-A8F3-4FDC-8A45-B8072EA41157}" dt="2024-09-02T12:05:47.866" v="805" actId="1076"/>
          <ac:picMkLst>
            <pc:docMk/>
            <pc:sldMk cId="3140519474" sldId="280"/>
            <ac:picMk id="6" creationId="{0207F3E0-23E7-C4A6-03CC-66C691435746}"/>
          </ac:picMkLst>
        </pc:picChg>
        <pc:cxnChg chg="mod">
          <ac:chgData name="Caterina Miniati" userId="9f07aa53-4f22-4694-8da6-2faba75d92da" providerId="ADAL" clId="{B5799001-A8F3-4FDC-8A45-B8072EA41157}" dt="2024-09-03T07:22:49.269" v="1214" actId="14100"/>
          <ac:cxnSpMkLst>
            <pc:docMk/>
            <pc:sldMk cId="3140519474" sldId="280"/>
            <ac:cxnSpMk id="5" creationId="{04E9827F-6E4C-C1CF-31EA-7043A40EE4B1}"/>
          </ac:cxnSpMkLst>
        </pc:cxnChg>
      </pc:sldChg>
      <pc:sldChg chg="modSp mod">
        <pc:chgData name="Caterina Miniati" userId="9f07aa53-4f22-4694-8da6-2faba75d92da" providerId="ADAL" clId="{B5799001-A8F3-4FDC-8A45-B8072EA41157}" dt="2024-09-05T07:01:35.333" v="1528" actId="14100"/>
        <pc:sldMkLst>
          <pc:docMk/>
          <pc:sldMk cId="639361786" sldId="281"/>
        </pc:sldMkLst>
        <pc:spChg chg="mod">
          <ac:chgData name="Caterina Miniati" userId="9f07aa53-4f22-4694-8da6-2faba75d92da" providerId="ADAL" clId="{B5799001-A8F3-4FDC-8A45-B8072EA41157}" dt="2024-09-02T12:11:26.875" v="847" actId="1076"/>
          <ac:spMkLst>
            <pc:docMk/>
            <pc:sldMk cId="639361786" sldId="281"/>
            <ac:spMk id="6" creationId="{E0F92F77-FF2E-458C-805B-C358FC339C64}"/>
          </ac:spMkLst>
        </pc:spChg>
        <pc:graphicFrameChg chg="mod modGraphic">
          <ac:chgData name="Caterina Miniati" userId="9f07aa53-4f22-4694-8da6-2faba75d92da" providerId="ADAL" clId="{B5799001-A8F3-4FDC-8A45-B8072EA41157}" dt="2024-09-05T07:00:07.340" v="1512"/>
          <ac:graphicFrameMkLst>
            <pc:docMk/>
            <pc:sldMk cId="639361786" sldId="281"/>
            <ac:graphicFrameMk id="7" creationId="{ECB7A37B-4767-4249-AFCA-8B4CCC0BC6B2}"/>
          </ac:graphicFrameMkLst>
        </pc:graphicFrameChg>
        <pc:picChg chg="mod">
          <ac:chgData name="Caterina Miniati" userId="9f07aa53-4f22-4694-8da6-2faba75d92da" providerId="ADAL" clId="{B5799001-A8F3-4FDC-8A45-B8072EA41157}" dt="2024-09-02T12:11:31.976" v="848" actId="1076"/>
          <ac:picMkLst>
            <pc:docMk/>
            <pc:sldMk cId="639361786" sldId="281"/>
            <ac:picMk id="3" creationId="{30847E7B-191A-2016-888D-605CD3320E88}"/>
          </ac:picMkLst>
        </pc:picChg>
        <pc:picChg chg="mod">
          <ac:chgData name="Caterina Miniati" userId="9f07aa53-4f22-4694-8da6-2faba75d92da" providerId="ADAL" clId="{B5799001-A8F3-4FDC-8A45-B8072EA41157}" dt="2024-09-05T06:52:08.583" v="1289" actId="1076"/>
          <ac:picMkLst>
            <pc:docMk/>
            <pc:sldMk cId="639361786" sldId="281"/>
            <ac:picMk id="5" creationId="{4D2B51B3-44B2-DC0A-ABDE-64524FEC6E9E}"/>
          </ac:picMkLst>
        </pc:picChg>
        <pc:cxnChg chg="mod">
          <ac:chgData name="Caterina Miniati" userId="9f07aa53-4f22-4694-8da6-2faba75d92da" providerId="ADAL" clId="{B5799001-A8F3-4FDC-8A45-B8072EA41157}" dt="2024-09-05T07:01:35.333" v="1528" actId="14100"/>
          <ac:cxnSpMkLst>
            <pc:docMk/>
            <pc:sldMk cId="639361786" sldId="281"/>
            <ac:cxnSpMk id="2" creationId="{2B422355-42F9-679D-A4FD-731B2F08929E}"/>
          </ac:cxnSpMkLst>
        </pc:cxnChg>
      </pc:sldChg>
      <pc:sldChg chg="modSp mod">
        <pc:chgData name="Caterina Miniati" userId="9f07aa53-4f22-4694-8da6-2faba75d92da" providerId="ADAL" clId="{B5799001-A8F3-4FDC-8A45-B8072EA41157}" dt="2024-09-04T12:43:49.418" v="1266" actId="20577"/>
        <pc:sldMkLst>
          <pc:docMk/>
          <pc:sldMk cId="2487182953" sldId="283"/>
        </pc:sldMkLst>
        <pc:spChg chg="mod">
          <ac:chgData name="Caterina Miniati" userId="9f07aa53-4f22-4694-8da6-2faba75d92da" providerId="ADAL" clId="{B5799001-A8F3-4FDC-8A45-B8072EA41157}" dt="2024-09-03T07:58:12.593" v="1258" actId="20577"/>
          <ac:spMkLst>
            <pc:docMk/>
            <pc:sldMk cId="2487182953" sldId="283"/>
            <ac:spMk id="2" creationId="{94553AE9-47B4-5971-0415-2CB98EC54F26}"/>
          </ac:spMkLst>
        </pc:spChg>
        <pc:spChg chg="mod">
          <ac:chgData name="Caterina Miniati" userId="9f07aa53-4f22-4694-8da6-2faba75d92da" providerId="ADAL" clId="{B5799001-A8F3-4FDC-8A45-B8072EA41157}" dt="2024-09-04T12:40:56.860" v="1264" actId="113"/>
          <ac:spMkLst>
            <pc:docMk/>
            <pc:sldMk cId="2487182953" sldId="283"/>
            <ac:spMk id="4" creationId="{EB2F9602-A57F-66C5-F04F-AF258DD10FF2}"/>
          </ac:spMkLst>
        </pc:spChg>
        <pc:spChg chg="mod">
          <ac:chgData name="Caterina Miniati" userId="9f07aa53-4f22-4694-8da6-2faba75d92da" providerId="ADAL" clId="{B5799001-A8F3-4FDC-8A45-B8072EA41157}" dt="2024-09-04T12:43:49.418" v="1266" actId="20577"/>
          <ac:spMkLst>
            <pc:docMk/>
            <pc:sldMk cId="2487182953" sldId="283"/>
            <ac:spMk id="7" creationId="{05A1AEB3-6FDB-7490-AC00-E6BCB400CE1B}"/>
          </ac:spMkLst>
        </pc:spChg>
        <pc:spChg chg="mod">
          <ac:chgData name="Caterina Miniati" userId="9f07aa53-4f22-4694-8da6-2faba75d92da" providerId="ADAL" clId="{B5799001-A8F3-4FDC-8A45-B8072EA41157}" dt="2024-09-02T12:09:40.610" v="835" actId="1076"/>
          <ac:spMkLst>
            <pc:docMk/>
            <pc:sldMk cId="2487182953" sldId="283"/>
            <ac:spMk id="13" creationId="{B1C51FBB-F57F-9D9B-D33C-E6C02BF302EE}"/>
          </ac:spMkLst>
        </pc:spChg>
        <pc:picChg chg="mod">
          <ac:chgData name="Caterina Miniati" userId="9f07aa53-4f22-4694-8da6-2faba75d92da" providerId="ADAL" clId="{B5799001-A8F3-4FDC-8A45-B8072EA41157}" dt="2024-09-02T12:06:05.307" v="806" actId="1076"/>
          <ac:picMkLst>
            <pc:docMk/>
            <pc:sldMk cId="2487182953" sldId="283"/>
            <ac:picMk id="5" creationId="{00D7D3EE-729B-2572-44C5-3E2ECF184362}"/>
          </ac:picMkLst>
        </pc:picChg>
        <pc:cxnChg chg="mod">
          <ac:chgData name="Caterina Miniati" userId="9f07aa53-4f22-4694-8da6-2faba75d92da" providerId="ADAL" clId="{B5799001-A8F3-4FDC-8A45-B8072EA41157}" dt="2024-09-03T07:57:57.002" v="1256" actId="1076"/>
          <ac:cxnSpMkLst>
            <pc:docMk/>
            <pc:sldMk cId="2487182953" sldId="283"/>
            <ac:cxnSpMk id="3" creationId="{B528B6BB-7D8F-5E48-2648-26AA6791C65C}"/>
          </ac:cxnSpMkLst>
        </pc:cxnChg>
      </pc:sldChg>
      <pc:sldChg chg="modSp mod">
        <pc:chgData name="Caterina Miniati" userId="9f07aa53-4f22-4694-8da6-2faba75d92da" providerId="ADAL" clId="{B5799001-A8F3-4FDC-8A45-B8072EA41157}" dt="2024-09-03T07:20:36.344" v="1204" actId="14100"/>
        <pc:sldMkLst>
          <pc:docMk/>
          <pc:sldMk cId="0" sldId="344"/>
        </pc:sldMkLst>
        <pc:spChg chg="mod">
          <ac:chgData name="Caterina Miniati" userId="9f07aa53-4f22-4694-8da6-2faba75d92da" providerId="ADAL" clId="{B5799001-A8F3-4FDC-8A45-B8072EA41157}" dt="2024-09-03T07:20:31.836" v="1203" actId="1076"/>
          <ac:spMkLst>
            <pc:docMk/>
            <pc:sldMk cId="0" sldId="344"/>
            <ac:spMk id="5123" creationId="{F35CA5AF-4E8D-4522-AFF2-1B97C20B7C23}"/>
          </ac:spMkLst>
        </pc:spChg>
        <pc:graphicFrameChg chg="mod">
          <ac:chgData name="Caterina Miniati" userId="9f07aa53-4f22-4694-8da6-2faba75d92da" providerId="ADAL" clId="{B5799001-A8F3-4FDC-8A45-B8072EA41157}" dt="2024-09-02T12:03:11.242" v="786" actId="1076"/>
          <ac:graphicFrameMkLst>
            <pc:docMk/>
            <pc:sldMk cId="0" sldId="344"/>
            <ac:graphicFrameMk id="2" creationId="{DC5A8BDC-DC54-8ABB-1C53-A1C3A653B6BC}"/>
          </ac:graphicFrameMkLst>
        </pc:graphicFrameChg>
        <pc:picChg chg="mod">
          <ac:chgData name="Caterina Miniati" userId="9f07aa53-4f22-4694-8da6-2faba75d92da" providerId="ADAL" clId="{B5799001-A8F3-4FDC-8A45-B8072EA41157}" dt="2024-09-02T11:39:24.542" v="743" actId="1076"/>
          <ac:picMkLst>
            <pc:docMk/>
            <pc:sldMk cId="0" sldId="344"/>
            <ac:picMk id="8" creationId="{8F6F9C9B-D47E-49EF-8EA3-53F713795FBC}"/>
          </ac:picMkLst>
        </pc:picChg>
        <pc:cxnChg chg="mod">
          <ac:chgData name="Caterina Miniati" userId="9f07aa53-4f22-4694-8da6-2faba75d92da" providerId="ADAL" clId="{B5799001-A8F3-4FDC-8A45-B8072EA41157}" dt="2024-09-03T07:20:36.344" v="1204" actId="14100"/>
          <ac:cxnSpMkLst>
            <pc:docMk/>
            <pc:sldMk cId="0" sldId="344"/>
            <ac:cxnSpMk id="5" creationId="{9DC6B2CD-0D2F-ADD6-72F0-DDE7A6EB2658}"/>
          </ac:cxnSpMkLst>
        </pc:cxnChg>
      </pc:sldChg>
      <pc:sldChg chg="addSp delSp modSp mod setBg modAnim">
        <pc:chgData name="Caterina Miniati" userId="9f07aa53-4f22-4694-8da6-2faba75d92da" providerId="ADAL" clId="{B5799001-A8F3-4FDC-8A45-B8072EA41157}" dt="2024-09-03T07:53:27.302" v="1248" actId="20577"/>
        <pc:sldMkLst>
          <pc:docMk/>
          <pc:sldMk cId="2074892519" sldId="345"/>
        </pc:sldMkLst>
        <pc:spChg chg="mod">
          <ac:chgData name="Caterina Miniati" userId="9f07aa53-4f22-4694-8da6-2faba75d92da" providerId="ADAL" clId="{B5799001-A8F3-4FDC-8A45-B8072EA41157}" dt="2024-09-03T07:20:10.141" v="1201" actId="1076"/>
          <ac:spMkLst>
            <pc:docMk/>
            <pc:sldMk cId="2074892519" sldId="345"/>
            <ac:spMk id="5" creationId="{CD3DD6F3-0FAC-4D79-8B40-7A972E2F1143}"/>
          </ac:spMkLst>
        </pc:spChg>
        <pc:spChg chg="mod">
          <ac:chgData name="Caterina Miniati" userId="9f07aa53-4f22-4694-8da6-2faba75d92da" providerId="ADAL" clId="{B5799001-A8F3-4FDC-8A45-B8072EA41157}" dt="2024-09-02T11:46:51.284" v="768" actId="14100"/>
          <ac:spMkLst>
            <pc:docMk/>
            <pc:sldMk cId="2074892519" sldId="345"/>
            <ac:spMk id="6" creationId="{74523C7D-ACD5-4865-90DB-FFB6EAF7F957}"/>
          </ac:spMkLst>
        </pc:spChg>
        <pc:spChg chg="mod">
          <ac:chgData name="Caterina Miniati" userId="9f07aa53-4f22-4694-8da6-2faba75d92da" providerId="ADAL" clId="{B5799001-A8F3-4FDC-8A45-B8072EA41157}" dt="2024-09-02T11:46:55.276" v="769" actId="14100"/>
          <ac:spMkLst>
            <pc:docMk/>
            <pc:sldMk cId="2074892519" sldId="345"/>
            <ac:spMk id="7" creationId="{4082590D-E98B-43BC-A826-F0BA2EF32779}"/>
          </ac:spMkLst>
        </pc:spChg>
        <pc:spChg chg="add del mod">
          <ac:chgData name="Caterina Miniati" userId="9f07aa53-4f22-4694-8da6-2faba75d92da" providerId="ADAL" clId="{B5799001-A8F3-4FDC-8A45-B8072EA41157}" dt="2024-09-03T07:53:27.302" v="1248" actId="20577"/>
          <ac:spMkLst>
            <pc:docMk/>
            <pc:sldMk cId="2074892519" sldId="345"/>
            <ac:spMk id="10" creationId="{6115CCA5-C50F-BA5E-607A-205AB2C2C4FE}"/>
          </ac:spMkLst>
        </pc:spChg>
        <pc:spChg chg="add mod">
          <ac:chgData name="Caterina Miniati" userId="9f07aa53-4f22-4694-8da6-2faba75d92da" providerId="ADAL" clId="{B5799001-A8F3-4FDC-8A45-B8072EA41157}" dt="2024-09-02T11:41:16.073" v="748" actId="571"/>
          <ac:spMkLst>
            <pc:docMk/>
            <pc:sldMk cId="2074892519" sldId="345"/>
            <ac:spMk id="13" creationId="{AF320623-A3F1-8332-CFDD-32A30DA1DA78}"/>
          </ac:spMkLst>
        </pc:spChg>
        <pc:spChg chg="add mod">
          <ac:chgData name="Caterina Miniati" userId="9f07aa53-4f22-4694-8da6-2faba75d92da" providerId="ADAL" clId="{B5799001-A8F3-4FDC-8A45-B8072EA41157}" dt="2024-09-02T11:41:16.073" v="748" actId="571"/>
          <ac:spMkLst>
            <pc:docMk/>
            <pc:sldMk cId="2074892519" sldId="345"/>
            <ac:spMk id="14" creationId="{29022D99-FF51-EB16-73B2-74552D05E2B5}"/>
          </ac:spMkLst>
        </pc:spChg>
        <pc:picChg chg="add mod">
          <ac:chgData name="Caterina Miniati" userId="9f07aa53-4f22-4694-8da6-2faba75d92da" providerId="ADAL" clId="{B5799001-A8F3-4FDC-8A45-B8072EA41157}" dt="2024-09-02T11:30:06.393" v="706"/>
          <ac:picMkLst>
            <pc:docMk/>
            <pc:sldMk cId="2074892519" sldId="345"/>
            <ac:picMk id="4" creationId="{34B7EAC8-5BBF-00AD-0730-12273424DE05}"/>
          </ac:picMkLst>
        </pc:picChg>
        <pc:cxnChg chg="mod">
          <ac:chgData name="Caterina Miniati" userId="9f07aa53-4f22-4694-8da6-2faba75d92da" providerId="ADAL" clId="{B5799001-A8F3-4FDC-8A45-B8072EA41157}" dt="2024-09-02T12:43:01.009" v="1045" actId="1076"/>
          <ac:cxnSpMkLst>
            <pc:docMk/>
            <pc:sldMk cId="2074892519" sldId="345"/>
            <ac:cxnSpMk id="2" creationId="{76C59644-841B-EF9C-46B9-A5110E4D725D}"/>
          </ac:cxnSpMkLst>
        </pc:cxnChg>
      </pc:sldChg>
      <pc:sldChg chg="modSp mod">
        <pc:chgData name="Caterina Miniati" userId="9f07aa53-4f22-4694-8da6-2faba75d92da" providerId="ADAL" clId="{B5799001-A8F3-4FDC-8A45-B8072EA41157}" dt="2024-09-05T06:50:43.245" v="1285" actId="1076"/>
        <pc:sldMkLst>
          <pc:docMk/>
          <pc:sldMk cId="2796380311" sldId="346"/>
        </pc:sldMkLst>
        <pc:spChg chg="mod">
          <ac:chgData name="Caterina Miniati" userId="9f07aa53-4f22-4694-8da6-2faba75d92da" providerId="ADAL" clId="{B5799001-A8F3-4FDC-8A45-B8072EA41157}" dt="2024-09-02T12:04:31.344" v="795" actId="1076"/>
          <ac:spMkLst>
            <pc:docMk/>
            <pc:sldMk cId="2796380311" sldId="346"/>
            <ac:spMk id="2" creationId="{63C443D9-02D1-43E4-B950-083707C2D60D}"/>
          </ac:spMkLst>
        </pc:spChg>
        <pc:graphicFrameChg chg="mod">
          <ac:chgData name="Caterina Miniati" userId="9f07aa53-4f22-4694-8da6-2faba75d92da" providerId="ADAL" clId="{B5799001-A8F3-4FDC-8A45-B8072EA41157}" dt="2024-09-05T06:50:34.266" v="1283" actId="1076"/>
          <ac:graphicFrameMkLst>
            <pc:docMk/>
            <pc:sldMk cId="2796380311" sldId="346"/>
            <ac:graphicFrameMk id="5" creationId="{9D3E09AA-C901-460E-97B2-6C39AE22B420}"/>
          </ac:graphicFrameMkLst>
        </pc:graphicFrameChg>
        <pc:picChg chg="mod">
          <ac:chgData name="Caterina Miniati" userId="9f07aa53-4f22-4694-8da6-2faba75d92da" providerId="ADAL" clId="{B5799001-A8F3-4FDC-8A45-B8072EA41157}" dt="2024-09-05T06:50:43.245" v="1285" actId="1076"/>
          <ac:picMkLst>
            <pc:docMk/>
            <pc:sldMk cId="2796380311" sldId="346"/>
            <ac:picMk id="4" creationId="{2F6CB980-263B-E1C9-F652-9B119FC61FE0}"/>
          </ac:picMkLst>
        </pc:picChg>
        <pc:picChg chg="mod">
          <ac:chgData name="Caterina Miniati" userId="9f07aa53-4f22-4694-8da6-2faba75d92da" providerId="ADAL" clId="{B5799001-A8F3-4FDC-8A45-B8072EA41157}" dt="2024-09-05T06:50:41.583" v="1284" actId="1076"/>
          <ac:picMkLst>
            <pc:docMk/>
            <pc:sldMk cId="2796380311" sldId="346"/>
            <ac:picMk id="6" creationId="{CD4F5752-C3E0-44F4-9606-FE71CC843C30}"/>
          </ac:picMkLst>
        </pc:picChg>
        <pc:cxnChg chg="mod">
          <ac:chgData name="Caterina Miniati" userId="9f07aa53-4f22-4694-8da6-2faba75d92da" providerId="ADAL" clId="{B5799001-A8F3-4FDC-8A45-B8072EA41157}" dt="2024-09-02T12:04:41.633" v="797" actId="14100"/>
          <ac:cxnSpMkLst>
            <pc:docMk/>
            <pc:sldMk cId="2796380311" sldId="346"/>
            <ac:cxnSpMk id="3" creationId="{DA148324-9145-C409-42B5-B988AF24A9C6}"/>
          </ac:cxnSpMkLst>
        </pc:cxnChg>
      </pc:sldChg>
      <pc:sldChg chg="addSp delSp modSp mod">
        <pc:chgData name="Caterina Miniati" userId="9f07aa53-4f22-4694-8da6-2faba75d92da" providerId="ADAL" clId="{B5799001-A8F3-4FDC-8A45-B8072EA41157}" dt="2024-09-05T07:47:17.780" v="2386" actId="20577"/>
        <pc:sldMkLst>
          <pc:docMk/>
          <pc:sldMk cId="1642168387" sldId="349"/>
        </pc:sldMkLst>
        <pc:spChg chg="add del mod">
          <ac:chgData name="Caterina Miniati" userId="9f07aa53-4f22-4694-8da6-2faba75d92da" providerId="ADAL" clId="{B5799001-A8F3-4FDC-8A45-B8072EA41157}" dt="2024-09-02T12:19:10.284" v="912" actId="478"/>
          <ac:spMkLst>
            <pc:docMk/>
            <pc:sldMk cId="1642168387" sldId="349"/>
            <ac:spMk id="3" creationId="{4A5CFEA4-6484-938B-0A20-44C5130D943F}"/>
          </ac:spMkLst>
        </pc:spChg>
        <pc:spChg chg="mod">
          <ac:chgData name="Caterina Miniati" userId="9f07aa53-4f22-4694-8da6-2faba75d92da" providerId="ADAL" clId="{B5799001-A8F3-4FDC-8A45-B8072EA41157}" dt="2024-09-05T07:47:17.780" v="2386" actId="20577"/>
          <ac:spMkLst>
            <pc:docMk/>
            <pc:sldMk cId="1642168387" sldId="349"/>
            <ac:spMk id="4" creationId="{333775BF-7793-4A02-B0B2-686B938BDFD3}"/>
          </ac:spMkLst>
        </pc:spChg>
        <pc:spChg chg="mod">
          <ac:chgData name="Caterina Miniati" userId="9f07aa53-4f22-4694-8da6-2faba75d92da" providerId="ADAL" clId="{B5799001-A8F3-4FDC-8A45-B8072EA41157}" dt="2024-09-02T12:19:17.265" v="913" actId="1076"/>
          <ac:spMkLst>
            <pc:docMk/>
            <pc:sldMk cId="1642168387" sldId="349"/>
            <ac:spMk id="8" creationId="{7C007B13-8712-0FEA-C286-C329C4CB856D}"/>
          </ac:spMkLst>
        </pc:spChg>
        <pc:picChg chg="mod">
          <ac:chgData name="Caterina Miniati" userId="9f07aa53-4f22-4694-8da6-2faba75d92da" providerId="ADAL" clId="{B5799001-A8F3-4FDC-8A45-B8072EA41157}" dt="2024-09-02T12:19:32.238" v="918" actId="1076"/>
          <ac:picMkLst>
            <pc:docMk/>
            <pc:sldMk cId="1642168387" sldId="349"/>
            <ac:picMk id="5" creationId="{C3F87B43-6D49-4B86-901C-79B4143BE8EE}"/>
          </ac:picMkLst>
        </pc:picChg>
        <pc:cxnChg chg="add del mod">
          <ac:chgData name="Caterina Miniati" userId="9f07aa53-4f22-4694-8da6-2faba75d92da" providerId="ADAL" clId="{B5799001-A8F3-4FDC-8A45-B8072EA41157}" dt="2024-09-02T12:19:10.284" v="912" actId="478"/>
          <ac:cxnSpMkLst>
            <pc:docMk/>
            <pc:sldMk cId="1642168387" sldId="349"/>
            <ac:cxnSpMk id="2" creationId="{C2CA2078-1C58-50D4-2297-B54E37E7EA3E}"/>
          </ac:cxnSpMkLst>
        </pc:cxnChg>
        <pc:cxnChg chg="mod">
          <ac:chgData name="Caterina Miniati" userId="9f07aa53-4f22-4694-8da6-2faba75d92da" providerId="ADAL" clId="{B5799001-A8F3-4FDC-8A45-B8072EA41157}" dt="2024-09-02T12:19:27.495" v="917" actId="14100"/>
          <ac:cxnSpMkLst>
            <pc:docMk/>
            <pc:sldMk cId="1642168387" sldId="349"/>
            <ac:cxnSpMk id="7" creationId="{EEB4FFD0-AEB9-9992-CB3B-1B7C65434D31}"/>
          </ac:cxnSpMkLst>
        </pc:cxnChg>
      </pc:sldChg>
      <pc:sldChg chg="modSp mod">
        <pc:chgData name="Caterina Miniati" userId="9f07aa53-4f22-4694-8da6-2faba75d92da" providerId="ADAL" clId="{B5799001-A8F3-4FDC-8A45-B8072EA41157}" dt="2024-09-05T07:48:00.257" v="2390" actId="1076"/>
        <pc:sldMkLst>
          <pc:docMk/>
          <pc:sldMk cId="3848693959" sldId="351"/>
        </pc:sldMkLst>
        <pc:spChg chg="mod">
          <ac:chgData name="Caterina Miniati" userId="9f07aa53-4f22-4694-8da6-2faba75d92da" providerId="ADAL" clId="{B5799001-A8F3-4FDC-8A45-B8072EA41157}" dt="2024-09-02T12:29:30.009" v="944" actId="1076"/>
          <ac:spMkLst>
            <pc:docMk/>
            <pc:sldMk cId="3848693959" sldId="351"/>
            <ac:spMk id="2" creationId="{69E86A35-3B18-43B0-B726-8361FD637512}"/>
          </ac:spMkLst>
        </pc:spChg>
        <pc:spChg chg="mod">
          <ac:chgData name="Caterina Miniati" userId="9f07aa53-4f22-4694-8da6-2faba75d92da" providerId="ADAL" clId="{B5799001-A8F3-4FDC-8A45-B8072EA41157}" dt="2024-09-02T12:29:45.464" v="948" actId="1076"/>
          <ac:spMkLst>
            <pc:docMk/>
            <pc:sldMk cId="3848693959" sldId="351"/>
            <ac:spMk id="4" creationId="{6A9DEEA6-9A78-4598-8762-5594876603B9}"/>
          </ac:spMkLst>
        </pc:spChg>
        <pc:spChg chg="mod">
          <ac:chgData name="Caterina Miniati" userId="9f07aa53-4f22-4694-8da6-2faba75d92da" providerId="ADAL" clId="{B5799001-A8F3-4FDC-8A45-B8072EA41157}" dt="2024-09-05T07:48:00.257" v="2390" actId="1076"/>
          <ac:spMkLst>
            <pc:docMk/>
            <pc:sldMk cId="3848693959" sldId="351"/>
            <ac:spMk id="12" creationId="{CEDC811D-2A10-3BC9-2BB7-8E8A0AF7360C}"/>
          </ac:spMkLst>
        </pc:spChg>
        <pc:spChg chg="mod">
          <ac:chgData name="Caterina Miniati" userId="9f07aa53-4f22-4694-8da6-2faba75d92da" providerId="ADAL" clId="{B5799001-A8F3-4FDC-8A45-B8072EA41157}" dt="2024-09-05T07:47:50.513" v="2388" actId="1076"/>
          <ac:spMkLst>
            <pc:docMk/>
            <pc:sldMk cId="3848693959" sldId="351"/>
            <ac:spMk id="13" creationId="{89D5B5AD-06D8-4803-8651-3AEFDDC2C4FB}"/>
          </ac:spMkLst>
        </pc:spChg>
        <pc:picChg chg="mod">
          <ac:chgData name="Caterina Miniati" userId="9f07aa53-4f22-4694-8da6-2faba75d92da" providerId="ADAL" clId="{B5799001-A8F3-4FDC-8A45-B8072EA41157}" dt="2024-09-05T07:47:56.888" v="2389" actId="1076"/>
          <ac:picMkLst>
            <pc:docMk/>
            <pc:sldMk cId="3848693959" sldId="351"/>
            <ac:picMk id="3" creationId="{07D8DABE-B313-263E-F184-226860F7E822}"/>
          </ac:picMkLst>
        </pc:picChg>
        <pc:picChg chg="mod">
          <ac:chgData name="Caterina Miniati" userId="9f07aa53-4f22-4694-8da6-2faba75d92da" providerId="ADAL" clId="{B5799001-A8F3-4FDC-8A45-B8072EA41157}" dt="2024-09-05T07:47:46.969" v="2387" actId="1076"/>
          <ac:picMkLst>
            <pc:docMk/>
            <pc:sldMk cId="3848693959" sldId="351"/>
            <ac:picMk id="10" creationId="{515D0A1D-E63A-4B7C-A3C1-8B6893CB93AD}"/>
          </ac:picMkLst>
        </pc:picChg>
        <pc:cxnChg chg="mod">
          <ac:chgData name="Caterina Miniati" userId="9f07aa53-4f22-4694-8da6-2faba75d92da" providerId="ADAL" clId="{B5799001-A8F3-4FDC-8A45-B8072EA41157}" dt="2024-09-02T12:29:39.776" v="947" actId="14100"/>
          <ac:cxnSpMkLst>
            <pc:docMk/>
            <pc:sldMk cId="3848693959" sldId="351"/>
            <ac:cxnSpMk id="8" creationId="{2034E3BD-72EB-F0A6-29D3-26148B03D917}"/>
          </ac:cxnSpMkLst>
        </pc:cxnChg>
      </pc:sldChg>
      <pc:sldChg chg="modSp mod">
        <pc:chgData name="Caterina Miniati" userId="9f07aa53-4f22-4694-8da6-2faba75d92da" providerId="ADAL" clId="{B5799001-A8F3-4FDC-8A45-B8072EA41157}" dt="2024-09-04T12:49:01.681" v="1278" actId="20577"/>
        <pc:sldMkLst>
          <pc:docMk/>
          <pc:sldMk cId="1792064935" sldId="352"/>
        </pc:sldMkLst>
        <pc:spChg chg="mod">
          <ac:chgData name="Caterina Miniati" userId="9f07aa53-4f22-4694-8da6-2faba75d92da" providerId="ADAL" clId="{B5799001-A8F3-4FDC-8A45-B8072EA41157}" dt="2024-09-02T12:28:11.463" v="936" actId="1076"/>
          <ac:spMkLst>
            <pc:docMk/>
            <pc:sldMk cId="1792064935" sldId="352"/>
            <ac:spMk id="2" creationId="{ABC40C63-4C04-F778-DC80-AC8D364237E2}"/>
          </ac:spMkLst>
        </pc:spChg>
        <pc:spChg chg="mod">
          <ac:chgData name="Caterina Miniati" userId="9f07aa53-4f22-4694-8da6-2faba75d92da" providerId="ADAL" clId="{B5799001-A8F3-4FDC-8A45-B8072EA41157}" dt="2024-09-04T12:49:01.681" v="1278" actId="20577"/>
          <ac:spMkLst>
            <pc:docMk/>
            <pc:sldMk cId="1792064935" sldId="352"/>
            <ac:spMk id="3" creationId="{610181B6-CA61-D943-5F77-1C76C8BB5B50}"/>
          </ac:spMkLst>
        </pc:spChg>
        <pc:cxnChg chg="mod">
          <ac:chgData name="Caterina Miniati" userId="9f07aa53-4f22-4694-8da6-2faba75d92da" providerId="ADAL" clId="{B5799001-A8F3-4FDC-8A45-B8072EA41157}" dt="2024-09-02T12:28:13.600" v="937" actId="1076"/>
          <ac:cxnSpMkLst>
            <pc:docMk/>
            <pc:sldMk cId="1792064935" sldId="352"/>
            <ac:cxnSpMk id="4" creationId="{0457764D-49F3-8D64-2736-F5FBFA32393A}"/>
          </ac:cxnSpMkLst>
        </pc:cxnChg>
      </pc:sldChg>
      <pc:sldChg chg="addSp delSp modSp mod">
        <pc:chgData name="Caterina Miniati" userId="9f07aa53-4f22-4694-8da6-2faba75d92da" providerId="ADAL" clId="{B5799001-A8F3-4FDC-8A45-B8072EA41157}" dt="2024-09-05T07:52:50.249" v="2396" actId="13926"/>
        <pc:sldMkLst>
          <pc:docMk/>
          <pc:sldMk cId="245092642" sldId="354"/>
        </pc:sldMkLst>
        <pc:spChg chg="mod">
          <ac:chgData name="Caterina Miniati" userId="9f07aa53-4f22-4694-8da6-2faba75d92da" providerId="ADAL" clId="{B5799001-A8F3-4FDC-8A45-B8072EA41157}" dt="2024-09-02T12:38:39.363" v="1004" actId="1076"/>
          <ac:spMkLst>
            <pc:docMk/>
            <pc:sldMk cId="245092642" sldId="354"/>
            <ac:spMk id="2" creationId="{D33F20BE-C29C-1D78-90FF-77E8DCD6BD51}"/>
          </ac:spMkLst>
        </pc:spChg>
        <pc:spChg chg="mod">
          <ac:chgData name="Caterina Miniati" userId="9f07aa53-4f22-4694-8da6-2faba75d92da" providerId="ADAL" clId="{B5799001-A8F3-4FDC-8A45-B8072EA41157}" dt="2024-09-05T07:52:50.249" v="2396" actId="13926"/>
          <ac:spMkLst>
            <pc:docMk/>
            <pc:sldMk cId="245092642" sldId="354"/>
            <ac:spMk id="3" creationId="{D97CBD68-DF94-DBA3-4954-4EB0EB10219D}"/>
          </ac:spMkLst>
        </pc:spChg>
        <pc:picChg chg="del mod">
          <ac:chgData name="Caterina Miniati" userId="9f07aa53-4f22-4694-8da6-2faba75d92da" providerId="ADAL" clId="{B5799001-A8F3-4FDC-8A45-B8072EA41157}" dt="2024-09-03T07:33:31.801" v="1229" actId="478"/>
          <ac:picMkLst>
            <pc:docMk/>
            <pc:sldMk cId="245092642" sldId="354"/>
            <ac:picMk id="4" creationId="{37DB4F0B-2150-7685-23D2-B0EEDD5CFEC6}"/>
          </ac:picMkLst>
        </pc:picChg>
        <pc:picChg chg="add mod">
          <ac:chgData name="Caterina Miniati" userId="9f07aa53-4f22-4694-8da6-2faba75d92da" providerId="ADAL" clId="{B5799001-A8F3-4FDC-8A45-B8072EA41157}" dt="2024-09-03T07:33:51.470" v="1233" actId="1076"/>
          <ac:picMkLst>
            <pc:docMk/>
            <pc:sldMk cId="245092642" sldId="354"/>
            <ac:picMk id="5" creationId="{BA5AA3D7-717A-807B-0020-46F999612564}"/>
          </ac:picMkLst>
        </pc:picChg>
        <pc:picChg chg="mod">
          <ac:chgData name="Caterina Miniati" userId="9f07aa53-4f22-4694-8da6-2faba75d92da" providerId="ADAL" clId="{B5799001-A8F3-4FDC-8A45-B8072EA41157}" dt="2024-09-03T07:33:47.797" v="1232" actId="1076"/>
          <ac:picMkLst>
            <pc:docMk/>
            <pc:sldMk cId="245092642" sldId="354"/>
            <ac:picMk id="8" creationId="{72703454-61A2-9C24-1569-0487E94E7673}"/>
          </ac:picMkLst>
        </pc:picChg>
        <pc:cxnChg chg="mod">
          <ac:chgData name="Caterina Miniati" userId="9f07aa53-4f22-4694-8da6-2faba75d92da" providerId="ADAL" clId="{B5799001-A8F3-4FDC-8A45-B8072EA41157}" dt="2024-09-03T07:52:00.680" v="1239" actId="14100"/>
          <ac:cxnSpMkLst>
            <pc:docMk/>
            <pc:sldMk cId="245092642" sldId="354"/>
            <ac:cxnSpMk id="7" creationId="{902A4AA6-0AF8-ED61-2412-0BBAA39D1577}"/>
          </ac:cxnSpMkLst>
        </pc:cxnChg>
      </pc:sldChg>
      <pc:sldChg chg="delSp modSp del mod ord">
        <pc:chgData name="Caterina Miniati" userId="9f07aa53-4f22-4694-8da6-2faba75d92da" providerId="ADAL" clId="{B5799001-A8F3-4FDC-8A45-B8072EA41157}" dt="2024-09-02T12:16:32.212" v="887" actId="2696"/>
        <pc:sldMkLst>
          <pc:docMk/>
          <pc:sldMk cId="3997527973" sldId="355"/>
        </pc:sldMkLst>
        <pc:spChg chg="mod">
          <ac:chgData name="Caterina Miniati" userId="9f07aa53-4f22-4694-8da6-2faba75d92da" providerId="ADAL" clId="{B5799001-A8F3-4FDC-8A45-B8072EA41157}" dt="2024-08-28T12:42:06.913" v="236" actId="20577"/>
          <ac:spMkLst>
            <pc:docMk/>
            <pc:sldMk cId="3997527973" sldId="355"/>
            <ac:spMk id="5" creationId="{18B8F284-26BB-C5AA-6C89-0FD02B9C271E}"/>
          </ac:spMkLst>
        </pc:spChg>
        <pc:spChg chg="mod">
          <ac:chgData name="Caterina Miniati" userId="9f07aa53-4f22-4694-8da6-2faba75d92da" providerId="ADAL" clId="{B5799001-A8F3-4FDC-8A45-B8072EA41157}" dt="2024-09-02T12:15:29.407" v="881" actId="6549"/>
          <ac:spMkLst>
            <pc:docMk/>
            <pc:sldMk cId="3997527973" sldId="355"/>
            <ac:spMk id="6" creationId="{1E068871-86A4-4719-A6F0-D86A3CE6A417}"/>
          </ac:spMkLst>
        </pc:spChg>
        <pc:picChg chg="mod">
          <ac:chgData name="Caterina Miniati" userId="9f07aa53-4f22-4694-8da6-2faba75d92da" providerId="ADAL" clId="{B5799001-A8F3-4FDC-8A45-B8072EA41157}" dt="2024-09-02T12:14:44.311" v="879" actId="1076"/>
          <ac:picMkLst>
            <pc:docMk/>
            <pc:sldMk cId="3997527973" sldId="355"/>
            <ac:picMk id="9" creationId="{300DFB8A-DF59-DE25-462B-9BB73B419DCE}"/>
          </ac:picMkLst>
        </pc:picChg>
        <pc:cxnChg chg="del">
          <ac:chgData name="Caterina Miniati" userId="9f07aa53-4f22-4694-8da6-2faba75d92da" providerId="ADAL" clId="{B5799001-A8F3-4FDC-8A45-B8072EA41157}" dt="2024-08-28T12:42:09.834" v="237" actId="478"/>
          <ac:cxnSpMkLst>
            <pc:docMk/>
            <pc:sldMk cId="3997527973" sldId="355"/>
            <ac:cxnSpMk id="3" creationId="{8731F7F8-85B0-E961-82B3-AA79665803D0}"/>
          </ac:cxnSpMkLst>
        </pc:cxnChg>
      </pc:sldChg>
      <pc:sldChg chg="delSp modSp del mod ord">
        <pc:chgData name="Caterina Miniati" userId="9f07aa53-4f22-4694-8da6-2faba75d92da" providerId="ADAL" clId="{B5799001-A8F3-4FDC-8A45-B8072EA41157}" dt="2024-09-03T07:19:20.321" v="1199" actId="2696"/>
        <pc:sldMkLst>
          <pc:docMk/>
          <pc:sldMk cId="3503423812" sldId="356"/>
        </pc:sldMkLst>
        <pc:spChg chg="mod">
          <ac:chgData name="Caterina Miniati" userId="9f07aa53-4f22-4694-8da6-2faba75d92da" providerId="ADAL" clId="{B5799001-A8F3-4FDC-8A45-B8072EA41157}" dt="2024-09-02T12:51:26.687" v="1099" actId="20577"/>
          <ac:spMkLst>
            <pc:docMk/>
            <pc:sldMk cId="3503423812" sldId="356"/>
            <ac:spMk id="2" creationId="{E0A92ABD-EC42-3DA5-400D-25EF281D9632}"/>
          </ac:spMkLst>
        </pc:spChg>
        <pc:picChg chg="del mod">
          <ac:chgData name="Caterina Miniati" userId="9f07aa53-4f22-4694-8da6-2faba75d92da" providerId="ADAL" clId="{B5799001-A8F3-4FDC-8A45-B8072EA41157}" dt="2024-09-02T11:52:52.300" v="774" actId="478"/>
          <ac:picMkLst>
            <pc:docMk/>
            <pc:sldMk cId="3503423812" sldId="356"/>
            <ac:picMk id="5" creationId="{54D39FC6-509C-2918-CE9A-7A4117E84796}"/>
          </ac:picMkLst>
        </pc:picChg>
        <pc:picChg chg="mod">
          <ac:chgData name="Caterina Miniati" userId="9f07aa53-4f22-4694-8da6-2faba75d92da" providerId="ADAL" clId="{B5799001-A8F3-4FDC-8A45-B8072EA41157}" dt="2024-09-02T12:52:09.771" v="1101" actId="14100"/>
          <ac:picMkLst>
            <pc:docMk/>
            <pc:sldMk cId="3503423812" sldId="356"/>
            <ac:picMk id="6" creationId="{B0B2DD0F-4048-5767-D65E-13384093253E}"/>
          </ac:picMkLst>
        </pc:picChg>
        <pc:picChg chg="mod">
          <ac:chgData name="Caterina Miniati" userId="9f07aa53-4f22-4694-8da6-2faba75d92da" providerId="ADAL" clId="{B5799001-A8F3-4FDC-8A45-B8072EA41157}" dt="2024-09-02T12:52:19.466" v="1104" actId="1076"/>
          <ac:picMkLst>
            <pc:docMk/>
            <pc:sldMk cId="3503423812" sldId="356"/>
            <ac:picMk id="7" creationId="{E8CBEE84-BD67-1702-59E8-2FFD425A696C}"/>
          </ac:picMkLst>
        </pc:picChg>
      </pc:sldChg>
      <pc:sldChg chg="addSp modSp mod">
        <pc:chgData name="Caterina Miniati" userId="9f07aa53-4f22-4694-8da6-2faba75d92da" providerId="ADAL" clId="{B5799001-A8F3-4FDC-8A45-B8072EA41157}" dt="2024-09-05T07:39:16.762" v="2185" actId="14100"/>
        <pc:sldMkLst>
          <pc:docMk/>
          <pc:sldMk cId="3923773627" sldId="357"/>
        </pc:sldMkLst>
        <pc:spChg chg="mod">
          <ac:chgData name="Caterina Miniati" userId="9f07aa53-4f22-4694-8da6-2faba75d92da" providerId="ADAL" clId="{B5799001-A8F3-4FDC-8A45-B8072EA41157}" dt="2024-09-02T12:18:04.891" v="902" actId="1076"/>
          <ac:spMkLst>
            <pc:docMk/>
            <pc:sldMk cId="3923773627" sldId="357"/>
            <ac:spMk id="2" creationId="{19BF640E-B8CD-6A2C-F62E-156B8BC2D848}"/>
          </ac:spMkLst>
        </pc:spChg>
        <pc:spChg chg="mod">
          <ac:chgData name="Caterina Miniati" userId="9f07aa53-4f22-4694-8da6-2faba75d92da" providerId="ADAL" clId="{B5799001-A8F3-4FDC-8A45-B8072EA41157}" dt="2024-09-05T07:37:56.627" v="2126" actId="14100"/>
          <ac:spMkLst>
            <pc:docMk/>
            <pc:sldMk cId="3923773627" sldId="357"/>
            <ac:spMk id="4" creationId="{D6EA0E8A-EA54-2B77-C266-C051E0B18DA0}"/>
          </ac:spMkLst>
        </pc:spChg>
        <pc:spChg chg="mod">
          <ac:chgData name="Caterina Miniati" userId="9f07aa53-4f22-4694-8da6-2faba75d92da" providerId="ADAL" clId="{B5799001-A8F3-4FDC-8A45-B8072EA41157}" dt="2024-09-02T12:18:04.891" v="902" actId="1076"/>
          <ac:spMkLst>
            <pc:docMk/>
            <pc:sldMk cId="3923773627" sldId="357"/>
            <ac:spMk id="5" creationId="{3A376939-AB77-614D-DF70-05CF5187B9C3}"/>
          </ac:spMkLst>
        </pc:spChg>
        <pc:spChg chg="mod">
          <ac:chgData name="Caterina Miniati" userId="9f07aa53-4f22-4694-8da6-2faba75d92da" providerId="ADAL" clId="{B5799001-A8F3-4FDC-8A45-B8072EA41157}" dt="2024-09-05T07:37:19.228" v="2119" actId="14100"/>
          <ac:spMkLst>
            <pc:docMk/>
            <pc:sldMk cId="3923773627" sldId="357"/>
            <ac:spMk id="7" creationId="{A03D17FF-F709-53E0-9E29-053A94ECA39F}"/>
          </ac:spMkLst>
        </pc:spChg>
        <pc:spChg chg="mod">
          <ac:chgData name="Caterina Miniati" userId="9f07aa53-4f22-4694-8da6-2faba75d92da" providerId="ADAL" clId="{B5799001-A8F3-4FDC-8A45-B8072EA41157}" dt="2024-09-05T07:37:32.131" v="2125" actId="14100"/>
          <ac:spMkLst>
            <pc:docMk/>
            <pc:sldMk cId="3923773627" sldId="357"/>
            <ac:spMk id="8" creationId="{2313B6FF-F047-7EA2-D4B9-C72AC520B0DC}"/>
          </ac:spMkLst>
        </pc:spChg>
        <pc:spChg chg="mod">
          <ac:chgData name="Caterina Miniati" userId="9f07aa53-4f22-4694-8da6-2faba75d92da" providerId="ADAL" clId="{B5799001-A8F3-4FDC-8A45-B8072EA41157}" dt="2024-09-05T07:39:16.762" v="2185" actId="14100"/>
          <ac:spMkLst>
            <pc:docMk/>
            <pc:sldMk cId="3923773627" sldId="357"/>
            <ac:spMk id="9" creationId="{E5D31D25-502C-C8FD-5284-12557AC468CA}"/>
          </ac:spMkLst>
        </pc:spChg>
        <pc:spChg chg="mod">
          <ac:chgData name="Caterina Miniati" userId="9f07aa53-4f22-4694-8da6-2faba75d92da" providerId="ADAL" clId="{B5799001-A8F3-4FDC-8A45-B8072EA41157}" dt="2024-09-02T12:17:19.048" v="896" actId="1076"/>
          <ac:spMkLst>
            <pc:docMk/>
            <pc:sldMk cId="3923773627" sldId="357"/>
            <ac:spMk id="15" creationId="{FE5E6C10-A57B-084A-2BAF-29DD4F47A531}"/>
          </ac:spMkLst>
        </pc:spChg>
        <pc:spChg chg="add mod">
          <ac:chgData name="Caterina Miniati" userId="9f07aa53-4f22-4694-8da6-2faba75d92da" providerId="ADAL" clId="{B5799001-A8F3-4FDC-8A45-B8072EA41157}" dt="2024-09-02T12:16:54.821" v="891" actId="571"/>
          <ac:spMkLst>
            <pc:docMk/>
            <pc:sldMk cId="3923773627" sldId="357"/>
            <ac:spMk id="16" creationId="{BADC29CF-4FF5-A42A-0622-C852B7A8DFB4}"/>
          </ac:spMkLst>
        </pc:spChg>
        <pc:picChg chg="mod">
          <ac:chgData name="Caterina Miniati" userId="9f07aa53-4f22-4694-8da6-2faba75d92da" providerId="ADAL" clId="{B5799001-A8F3-4FDC-8A45-B8072EA41157}" dt="2024-09-02T12:18:36.079" v="908" actId="14100"/>
          <ac:picMkLst>
            <pc:docMk/>
            <pc:sldMk cId="3923773627" sldId="357"/>
            <ac:picMk id="10" creationId="{2AE6BBB9-4554-C3E2-9760-2979398ACB18}"/>
          </ac:picMkLst>
        </pc:picChg>
        <pc:picChg chg="mod">
          <ac:chgData name="Caterina Miniati" userId="9f07aa53-4f22-4694-8da6-2faba75d92da" providerId="ADAL" clId="{B5799001-A8F3-4FDC-8A45-B8072EA41157}" dt="2024-09-03T07:24:44.549" v="1219" actId="1076"/>
          <ac:picMkLst>
            <pc:docMk/>
            <pc:sldMk cId="3923773627" sldId="357"/>
            <ac:picMk id="11" creationId="{9F609E82-9651-13D7-B309-A956EE833661}"/>
          </ac:picMkLst>
        </pc:picChg>
        <pc:picChg chg="mod">
          <ac:chgData name="Caterina Miniati" userId="9f07aa53-4f22-4694-8da6-2faba75d92da" providerId="ADAL" clId="{B5799001-A8F3-4FDC-8A45-B8072EA41157}" dt="2024-09-02T12:18:30.199" v="905" actId="14100"/>
          <ac:picMkLst>
            <pc:docMk/>
            <pc:sldMk cId="3923773627" sldId="357"/>
            <ac:picMk id="12" creationId="{A34ED43B-B804-C55F-4383-C9DFEB948383}"/>
          </ac:picMkLst>
        </pc:picChg>
        <pc:picChg chg="mod">
          <ac:chgData name="Caterina Miniati" userId="9f07aa53-4f22-4694-8da6-2faba75d92da" providerId="ADAL" clId="{B5799001-A8F3-4FDC-8A45-B8072EA41157}" dt="2024-09-02T12:18:32.783" v="907" actId="14100"/>
          <ac:picMkLst>
            <pc:docMk/>
            <pc:sldMk cId="3923773627" sldId="357"/>
            <ac:picMk id="13" creationId="{C6256E31-FF50-0F99-EF8D-985DD36C4AAF}"/>
          </ac:picMkLst>
        </pc:picChg>
        <pc:cxnChg chg="mod">
          <ac:chgData name="Caterina Miniati" userId="9f07aa53-4f22-4694-8da6-2faba75d92da" providerId="ADAL" clId="{B5799001-A8F3-4FDC-8A45-B8072EA41157}" dt="2024-09-02T12:17:24.647" v="898" actId="1076"/>
          <ac:cxnSpMkLst>
            <pc:docMk/>
            <pc:sldMk cId="3923773627" sldId="357"/>
            <ac:cxnSpMk id="14" creationId="{716906D8-764C-2737-3DBA-97212F94896A}"/>
          </ac:cxnSpMkLst>
        </pc:cxnChg>
      </pc:sldChg>
      <pc:sldChg chg="addSp delSp modSp mod">
        <pc:chgData name="Caterina Miniati" userId="9f07aa53-4f22-4694-8da6-2faba75d92da" providerId="ADAL" clId="{B5799001-A8F3-4FDC-8A45-B8072EA41157}" dt="2024-09-06T07:38:44.153" v="2439" actId="478"/>
        <pc:sldMkLst>
          <pc:docMk/>
          <pc:sldMk cId="2124844275" sldId="358"/>
        </pc:sldMkLst>
        <pc:spChg chg="add del mod">
          <ac:chgData name="Caterina Miniati" userId="9f07aa53-4f22-4694-8da6-2faba75d92da" providerId="ADAL" clId="{B5799001-A8F3-4FDC-8A45-B8072EA41157}" dt="2024-09-06T07:38:44.153" v="2439" actId="478"/>
          <ac:spMkLst>
            <pc:docMk/>
            <pc:sldMk cId="2124844275" sldId="358"/>
            <ac:spMk id="4" creationId="{F303C2C5-4C36-1555-290E-470608BC1584}"/>
          </ac:spMkLst>
        </pc:spChg>
        <pc:spChg chg="mod">
          <ac:chgData name="Caterina Miniati" userId="9f07aa53-4f22-4694-8da6-2faba75d92da" providerId="ADAL" clId="{B5799001-A8F3-4FDC-8A45-B8072EA41157}" dt="2024-09-06T07:35:21.691" v="2428" actId="13926"/>
          <ac:spMkLst>
            <pc:docMk/>
            <pc:sldMk cId="2124844275" sldId="358"/>
            <ac:spMk id="12" creationId="{1EF0E3E8-1BAC-1228-A7DC-9ADA53FF4B25}"/>
          </ac:spMkLst>
        </pc:spChg>
        <pc:spChg chg="mod">
          <ac:chgData name="Caterina Miniati" userId="9f07aa53-4f22-4694-8da6-2faba75d92da" providerId="ADAL" clId="{B5799001-A8F3-4FDC-8A45-B8072EA41157}" dt="2024-09-02T12:40:02.222" v="1022" actId="1076"/>
          <ac:spMkLst>
            <pc:docMk/>
            <pc:sldMk cId="2124844275" sldId="358"/>
            <ac:spMk id="20" creationId="{76C62358-D465-984F-675E-72CB84E9A9AF}"/>
          </ac:spMkLst>
        </pc:spChg>
        <pc:picChg chg="add mod">
          <ac:chgData name="Caterina Miniati" userId="9f07aa53-4f22-4694-8da6-2faba75d92da" providerId="ADAL" clId="{B5799001-A8F3-4FDC-8A45-B8072EA41157}" dt="2024-09-06T07:38:27.224" v="2437" actId="14100"/>
          <ac:picMkLst>
            <pc:docMk/>
            <pc:sldMk cId="2124844275" sldId="358"/>
            <ac:picMk id="3" creationId="{768DC3C1-4FAC-5974-6CA0-385C241E9D21}"/>
          </ac:picMkLst>
        </pc:picChg>
        <pc:picChg chg="del">
          <ac:chgData name="Caterina Miniati" userId="9f07aa53-4f22-4694-8da6-2faba75d92da" providerId="ADAL" clId="{B5799001-A8F3-4FDC-8A45-B8072EA41157}" dt="2024-09-06T07:36:51.460" v="2429" actId="478"/>
          <ac:picMkLst>
            <pc:docMk/>
            <pc:sldMk cId="2124844275" sldId="358"/>
            <ac:picMk id="1028" creationId="{C96623A6-2A93-EAB5-BD00-CC9F4469C010}"/>
          </ac:picMkLst>
        </pc:picChg>
        <pc:cxnChg chg="mod">
          <ac:chgData name="Caterina Miniati" userId="9f07aa53-4f22-4694-8da6-2faba75d92da" providerId="ADAL" clId="{B5799001-A8F3-4FDC-8A45-B8072EA41157}" dt="2024-09-03T07:52:57.240" v="1246" actId="14100"/>
          <ac:cxnSpMkLst>
            <pc:docMk/>
            <pc:sldMk cId="2124844275" sldId="358"/>
            <ac:cxnSpMk id="19" creationId="{F26570E5-6210-1AEC-5110-DB4887A03A2D}"/>
          </ac:cxnSpMkLst>
        </pc:cxnChg>
      </pc:sldChg>
      <pc:sldChg chg="modSp mod">
        <pc:chgData name="Caterina Miniati" userId="9f07aa53-4f22-4694-8da6-2faba75d92da" providerId="ADAL" clId="{B5799001-A8F3-4FDC-8A45-B8072EA41157}" dt="2024-09-06T07:42:14.768" v="2440" actId="20577"/>
        <pc:sldMkLst>
          <pc:docMk/>
          <pc:sldMk cId="819744688" sldId="360"/>
        </pc:sldMkLst>
        <pc:spChg chg="mod">
          <ac:chgData name="Caterina Miniati" userId="9f07aa53-4f22-4694-8da6-2faba75d92da" providerId="ADAL" clId="{B5799001-A8F3-4FDC-8A45-B8072EA41157}" dt="2024-09-02T12:40:26.950" v="1027" actId="1076"/>
          <ac:spMkLst>
            <pc:docMk/>
            <pc:sldMk cId="819744688" sldId="360"/>
            <ac:spMk id="5" creationId="{31ABE7F9-E5BC-406E-29EF-1A3BD436AA05}"/>
          </ac:spMkLst>
        </pc:spChg>
        <pc:spChg chg="mod">
          <ac:chgData name="Caterina Miniati" userId="9f07aa53-4f22-4694-8da6-2faba75d92da" providerId="ADAL" clId="{B5799001-A8F3-4FDC-8A45-B8072EA41157}" dt="2024-09-06T07:42:14.768" v="2440" actId="20577"/>
          <ac:spMkLst>
            <pc:docMk/>
            <pc:sldMk cId="819744688" sldId="360"/>
            <ac:spMk id="7" creationId="{CCCEB8DD-62AC-A6D6-6EC0-0FC85D8B4889}"/>
          </ac:spMkLst>
        </pc:spChg>
        <pc:spChg chg="mod">
          <ac:chgData name="Caterina Miniati" userId="9f07aa53-4f22-4694-8da6-2faba75d92da" providerId="ADAL" clId="{B5799001-A8F3-4FDC-8A45-B8072EA41157}" dt="2024-09-02T12:40:51.118" v="1033" actId="1076"/>
          <ac:spMkLst>
            <pc:docMk/>
            <pc:sldMk cId="819744688" sldId="360"/>
            <ac:spMk id="9" creationId="{29AD4E4B-9285-0C83-D1DF-731953220854}"/>
          </ac:spMkLst>
        </pc:spChg>
        <pc:cxnChg chg="mod">
          <ac:chgData name="Caterina Miniati" userId="9f07aa53-4f22-4694-8da6-2faba75d92da" providerId="ADAL" clId="{B5799001-A8F3-4FDC-8A45-B8072EA41157}" dt="2024-09-02T12:40:39.918" v="1031" actId="14100"/>
          <ac:cxnSpMkLst>
            <pc:docMk/>
            <pc:sldMk cId="819744688" sldId="360"/>
            <ac:cxnSpMk id="4" creationId="{EFFD9890-5F6F-E8F2-0576-774771E2C02E}"/>
          </ac:cxnSpMkLst>
        </pc:cxnChg>
      </pc:sldChg>
      <pc:sldChg chg="modSp mod">
        <pc:chgData name="Caterina Miniati" userId="9f07aa53-4f22-4694-8da6-2faba75d92da" providerId="ADAL" clId="{B5799001-A8F3-4FDC-8A45-B8072EA41157}" dt="2024-09-02T12:30:35.336" v="955" actId="1076"/>
        <pc:sldMkLst>
          <pc:docMk/>
          <pc:sldMk cId="1986403336" sldId="361"/>
        </pc:sldMkLst>
        <pc:spChg chg="mod">
          <ac:chgData name="Caterina Miniati" userId="9f07aa53-4f22-4694-8da6-2faba75d92da" providerId="ADAL" clId="{B5799001-A8F3-4FDC-8A45-B8072EA41157}" dt="2024-09-02T12:30:35.336" v="955" actId="1076"/>
          <ac:spMkLst>
            <pc:docMk/>
            <pc:sldMk cId="1986403336" sldId="361"/>
            <ac:spMk id="2" creationId="{6A968262-AE63-0E58-84FE-8E7C3EC359D5}"/>
          </ac:spMkLst>
        </pc:spChg>
        <pc:spChg chg="mod">
          <ac:chgData name="Caterina Miniati" userId="9f07aa53-4f22-4694-8da6-2faba75d92da" providerId="ADAL" clId="{B5799001-A8F3-4FDC-8A45-B8072EA41157}" dt="2024-09-02T12:30:28.433" v="954" actId="1076"/>
          <ac:spMkLst>
            <pc:docMk/>
            <pc:sldMk cId="1986403336" sldId="361"/>
            <ac:spMk id="8" creationId="{B68AE0B2-8627-2BE0-B9B8-A5141FCB918D}"/>
          </ac:spMkLst>
        </pc:spChg>
        <pc:cxnChg chg="mod">
          <ac:chgData name="Caterina Miniati" userId="9f07aa53-4f22-4694-8da6-2faba75d92da" providerId="ADAL" clId="{B5799001-A8F3-4FDC-8A45-B8072EA41157}" dt="2024-09-02T12:30:21.864" v="953" actId="14100"/>
          <ac:cxnSpMkLst>
            <pc:docMk/>
            <pc:sldMk cId="1986403336" sldId="361"/>
            <ac:cxnSpMk id="3" creationId="{ECBE67B2-D968-53CB-E2AE-5D626F38B566}"/>
          </ac:cxnSpMkLst>
        </pc:cxnChg>
      </pc:sldChg>
      <pc:sldChg chg="modSp mod ord">
        <pc:chgData name="Caterina Miniati" userId="9f07aa53-4f22-4694-8da6-2faba75d92da" providerId="ADAL" clId="{B5799001-A8F3-4FDC-8A45-B8072EA41157}" dt="2024-09-03T07:32:52.992" v="1226" actId="1076"/>
        <pc:sldMkLst>
          <pc:docMk/>
          <pc:sldMk cId="3088590305" sldId="362"/>
        </pc:sldMkLst>
        <pc:spChg chg="mod">
          <ac:chgData name="Caterina Miniati" userId="9f07aa53-4f22-4694-8da6-2faba75d92da" providerId="ADAL" clId="{B5799001-A8F3-4FDC-8A45-B8072EA41157}" dt="2024-09-03T07:32:48.337" v="1225" actId="1076"/>
          <ac:spMkLst>
            <pc:docMk/>
            <pc:sldMk cId="3088590305" sldId="362"/>
            <ac:spMk id="13" creationId="{25A59317-7117-477F-BDFC-FE1CB2CF1ABF}"/>
          </ac:spMkLst>
        </pc:spChg>
        <pc:spChg chg="mod">
          <ac:chgData name="Caterina Miniati" userId="9f07aa53-4f22-4694-8da6-2faba75d92da" providerId="ADAL" clId="{B5799001-A8F3-4FDC-8A45-B8072EA41157}" dt="2024-09-03T07:32:52.992" v="1226" actId="1076"/>
          <ac:spMkLst>
            <pc:docMk/>
            <pc:sldMk cId="3088590305" sldId="362"/>
            <ac:spMk id="15" creationId="{1E2DB8FA-293D-BD94-FDB9-D528F2FCB5C1}"/>
          </ac:spMkLst>
        </pc:spChg>
        <pc:spChg chg="mod">
          <ac:chgData name="Caterina Miniati" userId="9f07aa53-4f22-4694-8da6-2faba75d92da" providerId="ADAL" clId="{B5799001-A8F3-4FDC-8A45-B8072EA41157}" dt="2024-09-02T12:39:25.525" v="1014" actId="1076"/>
          <ac:spMkLst>
            <pc:docMk/>
            <pc:sldMk cId="3088590305" sldId="362"/>
            <ac:spMk id="16" creationId="{C79386CA-1F46-862B-A499-5F307318CAA8}"/>
          </ac:spMkLst>
        </pc:spChg>
        <pc:cxnChg chg="mod">
          <ac:chgData name="Caterina Miniati" userId="9f07aa53-4f22-4694-8da6-2faba75d92da" providerId="ADAL" clId="{B5799001-A8F3-4FDC-8A45-B8072EA41157}" dt="2024-09-02T12:39:37.934" v="1018" actId="14100"/>
          <ac:cxnSpMkLst>
            <pc:docMk/>
            <pc:sldMk cId="3088590305" sldId="362"/>
            <ac:cxnSpMk id="17" creationId="{E66E8086-34D7-E675-3984-E72C87912CAC}"/>
          </ac:cxnSpMkLst>
        </pc:cxnChg>
      </pc:sldChg>
      <pc:sldChg chg="addSp delSp modSp new mod">
        <pc:chgData name="Caterina Miniati" userId="9f07aa53-4f22-4694-8da6-2faba75d92da" providerId="ADAL" clId="{B5799001-A8F3-4FDC-8A45-B8072EA41157}" dt="2024-09-03T07:24:24.965" v="1218" actId="1076"/>
        <pc:sldMkLst>
          <pc:docMk/>
          <pc:sldMk cId="1523365328" sldId="363"/>
        </pc:sldMkLst>
        <pc:spChg chg="del">
          <ac:chgData name="Caterina Miniati" userId="9f07aa53-4f22-4694-8da6-2faba75d92da" providerId="ADAL" clId="{B5799001-A8F3-4FDC-8A45-B8072EA41157}" dt="2024-09-02T12:16:14.502" v="885" actId="478"/>
          <ac:spMkLst>
            <pc:docMk/>
            <pc:sldMk cId="1523365328" sldId="363"/>
            <ac:spMk id="2" creationId="{156445F5-8ED1-CCDB-EF43-821C690656BA}"/>
          </ac:spMkLst>
        </pc:spChg>
        <pc:spChg chg="mod">
          <ac:chgData name="Caterina Miniati" userId="9f07aa53-4f22-4694-8da6-2faba75d92da" providerId="ADAL" clId="{B5799001-A8F3-4FDC-8A45-B8072EA41157}" dt="2024-09-03T07:24:24.965" v="1218" actId="1076"/>
          <ac:spMkLst>
            <pc:docMk/>
            <pc:sldMk cId="1523365328" sldId="363"/>
            <ac:spMk id="3" creationId="{F036CADF-E676-C38E-D728-4EA00B76FC60}"/>
          </ac:spMkLst>
        </pc:spChg>
        <pc:picChg chg="add mod">
          <ac:chgData name="Caterina Miniati" userId="9f07aa53-4f22-4694-8da6-2faba75d92da" providerId="ADAL" clId="{B5799001-A8F3-4FDC-8A45-B8072EA41157}" dt="2024-09-03T07:24:16.589" v="1217" actId="1076"/>
          <ac:picMkLst>
            <pc:docMk/>
            <pc:sldMk cId="1523365328" sldId="363"/>
            <ac:picMk id="4" creationId="{E21CCFFF-88D5-613D-FA16-1543BCFBF412}"/>
          </ac:picMkLst>
        </pc:picChg>
      </pc:sldChg>
      <pc:sldChg chg="del">
        <pc:chgData name="Caterina Miniati" userId="9f07aa53-4f22-4694-8da6-2faba75d92da" providerId="ADAL" clId="{B5799001-A8F3-4FDC-8A45-B8072EA41157}" dt="2024-08-28T13:08:50.259" v="640" actId="2696"/>
        <pc:sldMkLst>
          <pc:docMk/>
          <pc:sldMk cId="2969192332" sldId="363"/>
        </pc:sldMkLst>
      </pc:sldChg>
      <pc:sldChg chg="addSp delSp modSp new mod">
        <pc:chgData name="Caterina Miniati" userId="9f07aa53-4f22-4694-8da6-2faba75d92da" providerId="ADAL" clId="{B5799001-A8F3-4FDC-8A45-B8072EA41157}" dt="2024-09-05T07:33:42.355" v="2037" actId="1076"/>
        <pc:sldMkLst>
          <pc:docMk/>
          <pc:sldMk cId="1149099419" sldId="364"/>
        </pc:sldMkLst>
        <pc:spChg chg="del">
          <ac:chgData name="Caterina Miniati" userId="9f07aa53-4f22-4694-8da6-2faba75d92da" providerId="ADAL" clId="{B5799001-A8F3-4FDC-8A45-B8072EA41157}" dt="2024-09-05T07:03:05.324" v="1529"/>
          <ac:spMkLst>
            <pc:docMk/>
            <pc:sldMk cId="1149099419" sldId="364"/>
            <ac:spMk id="2" creationId="{646F15EA-B22B-D69C-C55F-6EDDC243F064}"/>
          </ac:spMkLst>
        </pc:spChg>
        <pc:spChg chg="add del">
          <ac:chgData name="Caterina Miniati" userId="9f07aa53-4f22-4694-8da6-2faba75d92da" providerId="ADAL" clId="{B5799001-A8F3-4FDC-8A45-B8072EA41157}" dt="2024-09-05T07:05:53.023" v="1621"/>
          <ac:spMkLst>
            <pc:docMk/>
            <pc:sldMk cId="1149099419" sldId="364"/>
            <ac:spMk id="3" creationId="{797CC71F-B213-5948-F675-F7A1270C5531}"/>
          </ac:spMkLst>
        </pc:spChg>
        <pc:spChg chg="add mod">
          <ac:chgData name="Caterina Miniati" userId="9f07aa53-4f22-4694-8da6-2faba75d92da" providerId="ADAL" clId="{B5799001-A8F3-4FDC-8A45-B8072EA41157}" dt="2024-09-05T07:33:42.355" v="2037" actId="1076"/>
          <ac:spMkLst>
            <pc:docMk/>
            <pc:sldMk cId="1149099419" sldId="364"/>
            <ac:spMk id="4" creationId="{51E7CC33-F3A9-AF0D-A0A2-03C0C63BB105}"/>
          </ac:spMkLst>
        </pc:spChg>
        <pc:spChg chg="add mod">
          <ac:chgData name="Caterina Miniati" userId="9f07aa53-4f22-4694-8da6-2faba75d92da" providerId="ADAL" clId="{B5799001-A8F3-4FDC-8A45-B8072EA41157}" dt="2024-09-05T07:05:41.629" v="1620"/>
          <ac:spMkLst>
            <pc:docMk/>
            <pc:sldMk cId="1149099419" sldId="364"/>
            <ac:spMk id="5" creationId="{7DF6D162-EAFD-BF6B-9624-5607F67E3F77}"/>
          </ac:spMkLst>
        </pc:spChg>
        <pc:spChg chg="add mod">
          <ac:chgData name="Caterina Miniati" userId="9f07aa53-4f22-4694-8da6-2faba75d92da" providerId="ADAL" clId="{B5799001-A8F3-4FDC-8A45-B8072EA41157}" dt="2024-09-05T07:15:37.487" v="1890" actId="1076"/>
          <ac:spMkLst>
            <pc:docMk/>
            <pc:sldMk cId="1149099419" sldId="364"/>
            <ac:spMk id="6" creationId="{8850FE86-278D-CC8B-EAAF-001D154D1154}"/>
          </ac:spMkLst>
        </pc:spChg>
        <pc:spChg chg="add mod">
          <ac:chgData name="Caterina Miniati" userId="9f07aa53-4f22-4694-8da6-2faba75d92da" providerId="ADAL" clId="{B5799001-A8F3-4FDC-8A45-B8072EA41157}" dt="2024-09-05T07:18:55.095" v="2032" actId="1076"/>
          <ac:spMkLst>
            <pc:docMk/>
            <pc:sldMk cId="1149099419" sldId="364"/>
            <ac:spMk id="9" creationId="{E028600E-2F13-85AB-84DB-3524D614201E}"/>
          </ac:spMkLst>
        </pc:spChg>
        <pc:picChg chg="add mod">
          <ac:chgData name="Caterina Miniati" userId="9f07aa53-4f22-4694-8da6-2faba75d92da" providerId="ADAL" clId="{B5799001-A8F3-4FDC-8A45-B8072EA41157}" dt="2024-09-05T07:19:02.952" v="2033" actId="1076"/>
          <ac:picMkLst>
            <pc:docMk/>
            <pc:sldMk cId="1149099419" sldId="364"/>
            <ac:picMk id="8" creationId="{E983E605-9C5D-3948-4E64-0DFB8D1F1CBB}"/>
          </ac:picMkLst>
        </pc:picChg>
      </pc:sldChg>
      <pc:sldMasterChg chg="setBg modSldLayout">
        <pc:chgData name="Caterina Miniati" userId="9f07aa53-4f22-4694-8da6-2faba75d92da" providerId="ADAL" clId="{B5799001-A8F3-4FDC-8A45-B8072EA41157}" dt="2024-09-02T11:34:52.140" v="718"/>
        <pc:sldMasterMkLst>
          <pc:docMk/>
          <pc:sldMasterMk cId="2939109939" sldId="2147483648"/>
        </pc:sldMasterMkLst>
        <pc:sldLayoutChg chg="setBg">
          <pc:chgData name="Caterina Miniati" userId="9f07aa53-4f22-4694-8da6-2faba75d92da" providerId="ADAL" clId="{B5799001-A8F3-4FDC-8A45-B8072EA41157}" dt="2024-09-02T11:34:52.140" v="718"/>
          <pc:sldLayoutMkLst>
            <pc:docMk/>
            <pc:sldMasterMk cId="2939109939" sldId="2147483648"/>
            <pc:sldLayoutMk cId="4156092985" sldId="2147483649"/>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3240380002" sldId="2147483650"/>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331314248" sldId="2147483651"/>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2129653269" sldId="2147483652"/>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3906499634" sldId="2147483653"/>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1938898939" sldId="2147483654"/>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2566994285" sldId="2147483655"/>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3270112774" sldId="2147483656"/>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1144527339" sldId="2147483657"/>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1923561038" sldId="2147483658"/>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1918023273" sldId="2147483659"/>
          </pc:sldLayoutMkLst>
        </pc:sldLayoutChg>
        <pc:sldLayoutChg chg="setBg">
          <pc:chgData name="Caterina Miniati" userId="9f07aa53-4f22-4694-8da6-2faba75d92da" providerId="ADAL" clId="{B5799001-A8F3-4FDC-8A45-B8072EA41157}" dt="2024-09-02T11:34:52.140" v="718"/>
          <pc:sldLayoutMkLst>
            <pc:docMk/>
            <pc:sldMasterMk cId="2939109939" sldId="2147483648"/>
            <pc:sldLayoutMk cId="3625498286" sldId="2147483660"/>
          </pc:sldLayoutMkLst>
        </pc:sldLayoutChg>
      </pc:sldMasterChg>
    </pc:docChg>
  </pc:docChgLst>
  <pc:docChgLst>
    <pc:chgData name="Caterina Miniati" userId="9f07aa53-4f22-4694-8da6-2faba75d92da" providerId="ADAL" clId="{E08A4F91-6D3A-4686-90B4-21B7822BCEB2}"/>
    <pc:docChg chg="undo custSel modSld">
      <pc:chgData name="Caterina Miniati" userId="9f07aa53-4f22-4694-8da6-2faba75d92da" providerId="ADAL" clId="{E08A4F91-6D3A-4686-90B4-21B7822BCEB2}" dt="2025-01-23T08:08:27.957" v="956" actId="20577"/>
      <pc:docMkLst>
        <pc:docMk/>
      </pc:docMkLst>
      <pc:sldChg chg="modSp mod">
        <pc:chgData name="Caterina Miniati" userId="9f07aa53-4f22-4694-8da6-2faba75d92da" providerId="ADAL" clId="{E08A4F91-6D3A-4686-90B4-21B7822BCEB2}" dt="2025-01-09T09:20:47.396" v="0" actId="13926"/>
        <pc:sldMkLst>
          <pc:docMk/>
          <pc:sldMk cId="21338219" sldId="258"/>
        </pc:sldMkLst>
        <pc:spChg chg="mod">
          <ac:chgData name="Caterina Miniati" userId="9f07aa53-4f22-4694-8da6-2faba75d92da" providerId="ADAL" clId="{E08A4F91-6D3A-4686-90B4-21B7822BCEB2}" dt="2025-01-09T09:20:47.396" v="0" actId="13926"/>
          <ac:spMkLst>
            <pc:docMk/>
            <pc:sldMk cId="21338219" sldId="258"/>
            <ac:spMk id="2" creationId="{96DDBF22-FACB-8D3E-A801-CE37DFAE7DD3}"/>
          </ac:spMkLst>
        </pc:spChg>
      </pc:sldChg>
      <pc:sldChg chg="modSp mod">
        <pc:chgData name="Caterina Miniati" userId="9f07aa53-4f22-4694-8da6-2faba75d92da" providerId="ADAL" clId="{E08A4F91-6D3A-4686-90B4-21B7822BCEB2}" dt="2025-01-13T09:53:43.688" v="731" actId="20577"/>
        <pc:sldMkLst>
          <pc:docMk/>
          <pc:sldMk cId="1288616025" sldId="264"/>
        </pc:sldMkLst>
        <pc:graphicFrameChg chg="modGraphic">
          <ac:chgData name="Caterina Miniati" userId="9f07aa53-4f22-4694-8da6-2faba75d92da" providerId="ADAL" clId="{E08A4F91-6D3A-4686-90B4-21B7822BCEB2}" dt="2025-01-13T09:53:43.688" v="731" actId="20577"/>
          <ac:graphicFrameMkLst>
            <pc:docMk/>
            <pc:sldMk cId="1288616025" sldId="264"/>
            <ac:graphicFrameMk id="7" creationId="{ECB7A37B-4767-4249-AFCA-8B4CCC0BC6B2}"/>
          </ac:graphicFrameMkLst>
        </pc:graphicFrameChg>
      </pc:sldChg>
      <pc:sldChg chg="modSp">
        <pc:chgData name="Caterina Miniati" userId="9f07aa53-4f22-4694-8da6-2faba75d92da" providerId="ADAL" clId="{E08A4F91-6D3A-4686-90B4-21B7822BCEB2}" dt="2025-01-09T13:54:57.421" v="684" actId="115"/>
        <pc:sldMkLst>
          <pc:docMk/>
          <pc:sldMk cId="3141772858" sldId="265"/>
        </pc:sldMkLst>
        <pc:graphicFrameChg chg="mod">
          <ac:chgData name="Caterina Miniati" userId="9f07aa53-4f22-4694-8da6-2faba75d92da" providerId="ADAL" clId="{E08A4F91-6D3A-4686-90B4-21B7822BCEB2}" dt="2025-01-09T13:54:57.421" v="684" actId="115"/>
          <ac:graphicFrameMkLst>
            <pc:docMk/>
            <pc:sldMk cId="3141772858" sldId="265"/>
            <ac:graphicFrameMk id="9" creationId="{71458EFC-8033-E10F-87FE-51CA713945FA}"/>
          </ac:graphicFrameMkLst>
        </pc:graphicFrameChg>
      </pc:sldChg>
      <pc:sldChg chg="modSp mod">
        <pc:chgData name="Caterina Miniati" userId="9f07aa53-4f22-4694-8da6-2faba75d92da" providerId="ADAL" clId="{E08A4F91-6D3A-4686-90B4-21B7822BCEB2}" dt="2025-01-09T13:56:08.683" v="688" actId="1076"/>
        <pc:sldMkLst>
          <pc:docMk/>
          <pc:sldMk cId="1624300052" sldId="268"/>
        </pc:sldMkLst>
        <pc:spChg chg="mod">
          <ac:chgData name="Caterina Miniati" userId="9f07aa53-4f22-4694-8da6-2faba75d92da" providerId="ADAL" clId="{E08A4F91-6D3A-4686-90B4-21B7822BCEB2}" dt="2025-01-09T13:56:05.166" v="687" actId="1076"/>
          <ac:spMkLst>
            <pc:docMk/>
            <pc:sldMk cId="1624300052" sldId="268"/>
            <ac:spMk id="6" creationId="{E0F92F77-FF2E-458C-805B-C358FC339C64}"/>
          </ac:spMkLst>
        </pc:spChg>
        <pc:spChg chg="mod">
          <ac:chgData name="Caterina Miniati" userId="9f07aa53-4f22-4694-8da6-2faba75d92da" providerId="ADAL" clId="{E08A4F91-6D3A-4686-90B4-21B7822BCEB2}" dt="2025-01-09T13:55:57.853" v="686" actId="1076"/>
          <ac:spMkLst>
            <pc:docMk/>
            <pc:sldMk cId="1624300052" sldId="268"/>
            <ac:spMk id="7" creationId="{F79352E1-6765-4F90-B4D2-C5020CF5D590}"/>
          </ac:spMkLst>
        </pc:spChg>
        <pc:cxnChg chg="mod">
          <ac:chgData name="Caterina Miniati" userId="9f07aa53-4f22-4694-8da6-2faba75d92da" providerId="ADAL" clId="{E08A4F91-6D3A-4686-90B4-21B7822BCEB2}" dt="2025-01-09T13:56:08.683" v="688" actId="1076"/>
          <ac:cxnSpMkLst>
            <pc:docMk/>
            <pc:sldMk cId="1624300052" sldId="268"/>
            <ac:cxnSpMk id="3" creationId="{1A0A7694-39D7-CD3F-0DBD-7E05A5505E1D}"/>
          </ac:cxnSpMkLst>
        </pc:cxnChg>
      </pc:sldChg>
      <pc:sldChg chg="modSp mod">
        <pc:chgData name="Caterina Miniati" userId="9f07aa53-4f22-4694-8da6-2faba75d92da" providerId="ADAL" clId="{E08A4F91-6D3A-4686-90B4-21B7822BCEB2}" dt="2025-01-23T07:49:18.167" v="889" actId="108"/>
        <pc:sldMkLst>
          <pc:docMk/>
          <pc:sldMk cId="787655401" sldId="270"/>
        </pc:sldMkLst>
        <pc:spChg chg="mod">
          <ac:chgData name="Caterina Miniati" userId="9f07aa53-4f22-4694-8da6-2faba75d92da" providerId="ADAL" clId="{E08A4F91-6D3A-4686-90B4-21B7822BCEB2}" dt="2025-01-23T07:46:46.575" v="816" actId="20577"/>
          <ac:spMkLst>
            <pc:docMk/>
            <pc:sldMk cId="787655401" sldId="270"/>
            <ac:spMk id="3" creationId="{32C79B69-073E-0831-6C2B-7B0D77DECDC2}"/>
          </ac:spMkLst>
        </pc:spChg>
        <pc:spChg chg="mod">
          <ac:chgData name="Caterina Miniati" userId="9f07aa53-4f22-4694-8da6-2faba75d92da" providerId="ADAL" clId="{E08A4F91-6D3A-4686-90B4-21B7822BCEB2}" dt="2025-01-23T07:49:18.167" v="889" actId="108"/>
          <ac:spMkLst>
            <pc:docMk/>
            <pc:sldMk cId="787655401" sldId="270"/>
            <ac:spMk id="16" creationId="{B8EFCE08-976F-41E0-985E-15F3ABFBE8FC}"/>
          </ac:spMkLst>
        </pc:spChg>
      </pc:sldChg>
      <pc:sldChg chg="modSp mod">
        <pc:chgData name="Caterina Miniati" userId="9f07aa53-4f22-4694-8da6-2faba75d92da" providerId="ADAL" clId="{E08A4F91-6D3A-4686-90B4-21B7822BCEB2}" dt="2025-01-23T08:03:17.495" v="900" actId="115"/>
        <pc:sldMkLst>
          <pc:docMk/>
          <pc:sldMk cId="2366560716" sldId="274"/>
        </pc:sldMkLst>
        <pc:graphicFrameChg chg="modGraphic">
          <ac:chgData name="Caterina Miniati" userId="9f07aa53-4f22-4694-8da6-2faba75d92da" providerId="ADAL" clId="{E08A4F91-6D3A-4686-90B4-21B7822BCEB2}" dt="2025-01-23T08:03:17.495" v="900" actId="115"/>
          <ac:graphicFrameMkLst>
            <pc:docMk/>
            <pc:sldMk cId="2366560716" sldId="274"/>
            <ac:graphicFrameMk id="8" creationId="{A920EF57-9B70-8577-EFDE-4FF7AC7BD3AD}"/>
          </ac:graphicFrameMkLst>
        </pc:graphicFrameChg>
      </pc:sldChg>
      <pc:sldChg chg="modSp mod">
        <pc:chgData name="Caterina Miniati" userId="9f07aa53-4f22-4694-8da6-2faba75d92da" providerId="ADAL" clId="{E08A4F91-6D3A-4686-90B4-21B7822BCEB2}" dt="2025-01-09T09:53:34.393" v="122" actId="20577"/>
        <pc:sldMkLst>
          <pc:docMk/>
          <pc:sldMk cId="2034853456" sldId="276"/>
        </pc:sldMkLst>
        <pc:spChg chg="mod">
          <ac:chgData name="Caterina Miniati" userId="9f07aa53-4f22-4694-8da6-2faba75d92da" providerId="ADAL" clId="{E08A4F91-6D3A-4686-90B4-21B7822BCEB2}" dt="2025-01-09T09:53:34.393" v="122" actId="20577"/>
          <ac:spMkLst>
            <pc:docMk/>
            <pc:sldMk cId="2034853456" sldId="276"/>
            <ac:spMk id="3" creationId="{32C79B69-073E-0831-6C2B-7B0D77DECDC2}"/>
          </ac:spMkLst>
        </pc:spChg>
      </pc:sldChg>
      <pc:sldChg chg="delSp modSp mod">
        <pc:chgData name="Caterina Miniati" userId="9f07aa53-4f22-4694-8da6-2faba75d92da" providerId="ADAL" clId="{E08A4F91-6D3A-4686-90B4-21B7822BCEB2}" dt="2025-01-13T10:01:09.264" v="790" actId="1076"/>
        <pc:sldMkLst>
          <pc:docMk/>
          <pc:sldMk cId="26375333" sldId="277"/>
        </pc:sldMkLst>
        <pc:spChg chg="mod">
          <ac:chgData name="Caterina Miniati" userId="9f07aa53-4f22-4694-8da6-2faba75d92da" providerId="ADAL" clId="{E08A4F91-6D3A-4686-90B4-21B7822BCEB2}" dt="2025-01-09T14:03:31.173" v="729" actId="20577"/>
          <ac:spMkLst>
            <pc:docMk/>
            <pc:sldMk cId="26375333" sldId="277"/>
            <ac:spMk id="15" creationId="{F59D0FD3-2370-48D3-9F1F-46250F66C718}"/>
          </ac:spMkLst>
        </pc:spChg>
        <pc:spChg chg="mod">
          <ac:chgData name="Caterina Miniati" userId="9f07aa53-4f22-4694-8da6-2faba75d92da" providerId="ADAL" clId="{E08A4F91-6D3A-4686-90B4-21B7822BCEB2}" dt="2025-01-13T10:01:09.264" v="790" actId="1076"/>
          <ac:spMkLst>
            <pc:docMk/>
            <pc:sldMk cId="26375333" sldId="277"/>
            <ac:spMk id="22" creationId="{FF7BE388-D2FD-DB75-2FF7-0559AB2F84FC}"/>
          </ac:spMkLst>
        </pc:spChg>
        <pc:spChg chg="mod">
          <ac:chgData name="Caterina Miniati" userId="9f07aa53-4f22-4694-8da6-2faba75d92da" providerId="ADAL" clId="{E08A4F91-6D3A-4686-90B4-21B7822BCEB2}" dt="2025-01-13T10:01:05.023" v="789" actId="1076"/>
          <ac:spMkLst>
            <pc:docMk/>
            <pc:sldMk cId="26375333" sldId="277"/>
            <ac:spMk id="23" creationId="{FC13B9CC-BD42-16C3-0DB6-DF1848485949}"/>
          </ac:spMkLst>
        </pc:spChg>
        <pc:spChg chg="mod">
          <ac:chgData name="Caterina Miniati" userId="9f07aa53-4f22-4694-8da6-2faba75d92da" providerId="ADAL" clId="{E08A4F91-6D3A-4686-90B4-21B7822BCEB2}" dt="2025-01-13T10:00:59.136" v="788" actId="1076"/>
          <ac:spMkLst>
            <pc:docMk/>
            <pc:sldMk cId="26375333" sldId="277"/>
            <ac:spMk id="27" creationId="{06CE5EC2-B5FA-65EB-496F-436120E40663}"/>
          </ac:spMkLst>
        </pc:spChg>
        <pc:spChg chg="del mod">
          <ac:chgData name="Caterina Miniati" userId="9f07aa53-4f22-4694-8da6-2faba75d92da" providerId="ADAL" clId="{E08A4F91-6D3A-4686-90B4-21B7822BCEB2}" dt="2025-01-13T09:59:48.409" v="777" actId="478"/>
          <ac:spMkLst>
            <pc:docMk/>
            <pc:sldMk cId="26375333" sldId="277"/>
            <ac:spMk id="35" creationId="{81A7EAE9-0E12-C72E-D9AE-343FD0C706F3}"/>
          </ac:spMkLst>
        </pc:spChg>
        <pc:picChg chg="mod">
          <ac:chgData name="Caterina Miniati" userId="9f07aa53-4f22-4694-8da6-2faba75d92da" providerId="ADAL" clId="{E08A4F91-6D3A-4686-90B4-21B7822BCEB2}" dt="2025-01-13T10:00:01.685" v="779" actId="1076"/>
          <ac:picMkLst>
            <pc:docMk/>
            <pc:sldMk cId="26375333" sldId="277"/>
            <ac:picMk id="20" creationId="{5FDF5330-9873-88A7-A250-5364D251A601}"/>
          </ac:picMkLst>
        </pc:picChg>
        <pc:picChg chg="mod">
          <ac:chgData name="Caterina Miniati" userId="9f07aa53-4f22-4694-8da6-2faba75d92da" providerId="ADAL" clId="{E08A4F91-6D3A-4686-90B4-21B7822BCEB2}" dt="2025-01-13T10:00:23.599" v="784" actId="1076"/>
          <ac:picMkLst>
            <pc:docMk/>
            <pc:sldMk cId="26375333" sldId="277"/>
            <ac:picMk id="24" creationId="{B411F2FC-C815-7873-8D50-32CBAC168424}"/>
          </ac:picMkLst>
        </pc:picChg>
        <pc:picChg chg="mod">
          <ac:chgData name="Caterina Miniati" userId="9f07aa53-4f22-4694-8da6-2faba75d92da" providerId="ADAL" clId="{E08A4F91-6D3A-4686-90B4-21B7822BCEB2}" dt="2025-01-13T10:00:14.089" v="781" actId="1076"/>
          <ac:picMkLst>
            <pc:docMk/>
            <pc:sldMk cId="26375333" sldId="277"/>
            <ac:picMk id="26" creationId="{BDECD9DC-4B69-0944-7A75-465197718075}"/>
          </ac:picMkLst>
        </pc:picChg>
        <pc:picChg chg="del">
          <ac:chgData name="Caterina Miniati" userId="9f07aa53-4f22-4694-8da6-2faba75d92da" providerId="ADAL" clId="{E08A4F91-6D3A-4686-90B4-21B7822BCEB2}" dt="2025-01-13T09:59:49.706" v="778" actId="478"/>
          <ac:picMkLst>
            <pc:docMk/>
            <pc:sldMk cId="26375333" sldId="277"/>
            <ac:picMk id="33" creationId="{90841814-71DD-4994-CC39-D6097E24DA30}"/>
          </ac:picMkLst>
        </pc:picChg>
      </pc:sldChg>
      <pc:sldChg chg="modSp mod">
        <pc:chgData name="Caterina Miniati" userId="9f07aa53-4f22-4694-8da6-2faba75d92da" providerId="ADAL" clId="{E08A4F91-6D3A-4686-90B4-21B7822BCEB2}" dt="2025-01-09T13:58:51.342" v="703" actId="20577"/>
        <pc:sldMkLst>
          <pc:docMk/>
          <pc:sldMk cId="2273373051" sldId="278"/>
        </pc:sldMkLst>
        <pc:spChg chg="mod">
          <ac:chgData name="Caterina Miniati" userId="9f07aa53-4f22-4694-8da6-2faba75d92da" providerId="ADAL" clId="{E08A4F91-6D3A-4686-90B4-21B7822BCEB2}" dt="2025-01-09T13:58:22.677" v="700" actId="1076"/>
          <ac:spMkLst>
            <pc:docMk/>
            <pc:sldMk cId="2273373051" sldId="278"/>
            <ac:spMk id="3" creationId="{32C79B69-073E-0831-6C2B-7B0D77DECDC2}"/>
          </ac:spMkLst>
        </pc:spChg>
        <pc:spChg chg="mod">
          <ac:chgData name="Caterina Miniati" userId="9f07aa53-4f22-4694-8da6-2faba75d92da" providerId="ADAL" clId="{E08A4F91-6D3A-4686-90B4-21B7822BCEB2}" dt="2025-01-09T13:58:51.342" v="703" actId="20577"/>
          <ac:spMkLst>
            <pc:docMk/>
            <pc:sldMk cId="2273373051" sldId="278"/>
            <ac:spMk id="6" creationId="{E0F92F77-FF2E-458C-805B-C358FC339C64}"/>
          </ac:spMkLst>
        </pc:spChg>
        <pc:picChg chg="mod">
          <ac:chgData name="Caterina Miniati" userId="9f07aa53-4f22-4694-8da6-2faba75d92da" providerId="ADAL" clId="{E08A4F91-6D3A-4686-90B4-21B7822BCEB2}" dt="2025-01-09T13:58:31.646" v="702" actId="1076"/>
          <ac:picMkLst>
            <pc:docMk/>
            <pc:sldMk cId="2273373051" sldId="278"/>
            <ac:picMk id="9" creationId="{727A1B29-E60E-F160-2683-EF0B606F3E66}"/>
          </ac:picMkLst>
        </pc:picChg>
        <pc:picChg chg="mod">
          <ac:chgData name="Caterina Miniati" userId="9f07aa53-4f22-4694-8da6-2faba75d92da" providerId="ADAL" clId="{E08A4F91-6D3A-4686-90B4-21B7822BCEB2}" dt="2025-01-09T13:58:26.038" v="701" actId="1076"/>
          <ac:picMkLst>
            <pc:docMk/>
            <pc:sldMk cId="2273373051" sldId="278"/>
            <ac:picMk id="11" creationId="{204D7876-3F58-D626-1E0E-BE2CB952FA1C}"/>
          </ac:picMkLst>
        </pc:picChg>
      </pc:sldChg>
      <pc:sldChg chg="modSp mod">
        <pc:chgData name="Caterina Miniati" userId="9f07aa53-4f22-4694-8da6-2faba75d92da" providerId="ADAL" clId="{E08A4F91-6D3A-4686-90B4-21B7822BCEB2}" dt="2025-01-13T09:54:20.215" v="770" actId="20577"/>
        <pc:sldMkLst>
          <pc:docMk/>
          <pc:sldMk cId="639361786" sldId="281"/>
        </pc:sldMkLst>
        <pc:graphicFrameChg chg="modGraphic">
          <ac:chgData name="Caterina Miniati" userId="9f07aa53-4f22-4694-8da6-2faba75d92da" providerId="ADAL" clId="{E08A4F91-6D3A-4686-90B4-21B7822BCEB2}" dt="2025-01-13T09:54:20.215" v="770" actId="20577"/>
          <ac:graphicFrameMkLst>
            <pc:docMk/>
            <pc:sldMk cId="639361786" sldId="281"/>
            <ac:graphicFrameMk id="7" creationId="{ECB7A37B-4767-4249-AFCA-8B4CCC0BC6B2}"/>
          </ac:graphicFrameMkLst>
        </pc:graphicFrameChg>
      </pc:sldChg>
      <pc:sldChg chg="modSp mod">
        <pc:chgData name="Caterina Miniati" userId="9f07aa53-4f22-4694-8da6-2faba75d92da" providerId="ADAL" clId="{E08A4F91-6D3A-4686-90B4-21B7822BCEB2}" dt="2025-01-09T10:31:41.297" v="513" actId="1076"/>
        <pc:sldMkLst>
          <pc:docMk/>
          <pc:sldMk cId="2074892519" sldId="345"/>
        </pc:sldMkLst>
        <pc:spChg chg="mod">
          <ac:chgData name="Caterina Miniati" userId="9f07aa53-4f22-4694-8da6-2faba75d92da" providerId="ADAL" clId="{E08A4F91-6D3A-4686-90B4-21B7822BCEB2}" dt="2025-01-09T10:31:41.297" v="513" actId="1076"/>
          <ac:spMkLst>
            <pc:docMk/>
            <pc:sldMk cId="2074892519" sldId="345"/>
            <ac:spMk id="10" creationId="{6115CCA5-C50F-BA5E-607A-205AB2C2C4FE}"/>
          </ac:spMkLst>
        </pc:spChg>
      </pc:sldChg>
      <pc:sldChg chg="modSp mod">
        <pc:chgData name="Caterina Miniati" userId="9f07aa53-4f22-4694-8da6-2faba75d92da" providerId="ADAL" clId="{E08A4F91-6D3A-4686-90B4-21B7822BCEB2}" dt="2025-01-09T13:36:29.464" v="675" actId="1076"/>
        <pc:sldMkLst>
          <pc:docMk/>
          <pc:sldMk cId="3848693959" sldId="351"/>
        </pc:sldMkLst>
        <pc:spChg chg="mod">
          <ac:chgData name="Caterina Miniati" userId="9f07aa53-4f22-4694-8da6-2faba75d92da" providerId="ADAL" clId="{E08A4F91-6D3A-4686-90B4-21B7822BCEB2}" dt="2025-01-09T13:36:29.464" v="675" actId="1076"/>
          <ac:spMkLst>
            <pc:docMk/>
            <pc:sldMk cId="3848693959" sldId="351"/>
            <ac:spMk id="4" creationId="{6A9DEEA6-9A78-4598-8762-5594876603B9}"/>
          </ac:spMkLst>
        </pc:spChg>
      </pc:sldChg>
      <pc:sldChg chg="modSp mod">
        <pc:chgData name="Caterina Miniati" userId="9f07aa53-4f22-4694-8da6-2faba75d92da" providerId="ADAL" clId="{E08A4F91-6D3A-4686-90B4-21B7822BCEB2}" dt="2025-01-21T11:18:57.367" v="791" actId="13926"/>
        <pc:sldMkLst>
          <pc:docMk/>
          <pc:sldMk cId="1792064935" sldId="352"/>
        </pc:sldMkLst>
        <pc:spChg chg="mod">
          <ac:chgData name="Caterina Miniati" userId="9f07aa53-4f22-4694-8da6-2faba75d92da" providerId="ADAL" clId="{E08A4F91-6D3A-4686-90B4-21B7822BCEB2}" dt="2025-01-21T11:18:57.367" v="791" actId="13926"/>
          <ac:spMkLst>
            <pc:docMk/>
            <pc:sldMk cId="1792064935" sldId="352"/>
            <ac:spMk id="2" creationId="{ABC40C63-4C04-F778-DC80-AC8D364237E2}"/>
          </ac:spMkLst>
        </pc:spChg>
        <pc:spChg chg="mod">
          <ac:chgData name="Caterina Miniati" userId="9f07aa53-4f22-4694-8da6-2faba75d92da" providerId="ADAL" clId="{E08A4F91-6D3A-4686-90B4-21B7822BCEB2}" dt="2025-01-09T09:45:24.480" v="93" actId="27636"/>
          <ac:spMkLst>
            <pc:docMk/>
            <pc:sldMk cId="1792064935" sldId="352"/>
            <ac:spMk id="3" creationId="{610181B6-CA61-D943-5F77-1C76C8BB5B50}"/>
          </ac:spMkLst>
        </pc:spChg>
        <pc:cxnChg chg="mod">
          <ac:chgData name="Caterina Miniati" userId="9f07aa53-4f22-4694-8da6-2faba75d92da" providerId="ADAL" clId="{E08A4F91-6D3A-4686-90B4-21B7822BCEB2}" dt="2025-01-09T09:26:27.008" v="68" actId="14100"/>
          <ac:cxnSpMkLst>
            <pc:docMk/>
            <pc:sldMk cId="1792064935" sldId="352"/>
            <ac:cxnSpMk id="4" creationId="{0457764D-49F3-8D64-2736-F5FBFA32393A}"/>
          </ac:cxnSpMkLst>
        </pc:cxnChg>
      </pc:sldChg>
      <pc:sldChg chg="modSp mod">
        <pc:chgData name="Caterina Miniati" userId="9f07aa53-4f22-4694-8da6-2faba75d92da" providerId="ADAL" clId="{E08A4F91-6D3A-4686-90B4-21B7822BCEB2}" dt="2025-01-23T08:08:27.957" v="956" actId="20577"/>
        <pc:sldMkLst>
          <pc:docMk/>
          <pc:sldMk cId="245092642" sldId="354"/>
        </pc:sldMkLst>
        <pc:spChg chg="mod">
          <ac:chgData name="Caterina Miniati" userId="9f07aa53-4f22-4694-8da6-2faba75d92da" providerId="ADAL" clId="{E08A4F91-6D3A-4686-90B4-21B7822BCEB2}" dt="2025-01-23T08:08:27.957" v="956" actId="20577"/>
          <ac:spMkLst>
            <pc:docMk/>
            <pc:sldMk cId="245092642" sldId="354"/>
            <ac:spMk id="3" creationId="{D97CBD68-DF94-DBA3-4954-4EB0EB10219D}"/>
          </ac:spMkLst>
        </pc:spChg>
      </pc:sldChg>
      <pc:sldChg chg="modSp mod">
        <pc:chgData name="Caterina Miniati" userId="9f07aa53-4f22-4694-8da6-2faba75d92da" providerId="ADAL" clId="{E08A4F91-6D3A-4686-90B4-21B7822BCEB2}" dt="2025-01-09T14:00:34.358" v="707" actId="1076"/>
        <pc:sldMkLst>
          <pc:docMk/>
          <pc:sldMk cId="2124844275" sldId="358"/>
        </pc:sldMkLst>
        <pc:spChg chg="mod">
          <ac:chgData name="Caterina Miniati" userId="9f07aa53-4f22-4694-8da6-2faba75d92da" providerId="ADAL" clId="{E08A4F91-6D3A-4686-90B4-21B7822BCEB2}" dt="2025-01-09T14:00:34.358" v="707" actId="1076"/>
          <ac:spMkLst>
            <pc:docMk/>
            <pc:sldMk cId="2124844275" sldId="358"/>
            <ac:spMk id="12" creationId="{1EF0E3E8-1BAC-1228-A7DC-9ADA53FF4B25}"/>
          </ac:spMkLst>
        </pc:spChg>
        <pc:picChg chg="mod">
          <ac:chgData name="Caterina Miniati" userId="9f07aa53-4f22-4694-8da6-2faba75d92da" providerId="ADAL" clId="{E08A4F91-6D3A-4686-90B4-21B7822BCEB2}" dt="2025-01-09T10:12:46.502" v="461" actId="1076"/>
          <ac:picMkLst>
            <pc:docMk/>
            <pc:sldMk cId="2124844275" sldId="358"/>
            <ac:picMk id="3" creationId="{768DC3C1-4FAC-5974-6CA0-385C241E9D21}"/>
          </ac:picMkLst>
        </pc:picChg>
      </pc:sldChg>
      <pc:sldChg chg="modSp mod">
        <pc:chgData name="Caterina Miniati" userId="9f07aa53-4f22-4694-8da6-2faba75d92da" providerId="ADAL" clId="{E08A4F91-6D3A-4686-90B4-21B7822BCEB2}" dt="2025-01-21T11:20:06.425" v="792" actId="207"/>
        <pc:sldMkLst>
          <pc:docMk/>
          <pc:sldMk cId="819744688" sldId="360"/>
        </pc:sldMkLst>
        <pc:spChg chg="mod">
          <ac:chgData name="Caterina Miniati" userId="9f07aa53-4f22-4694-8da6-2faba75d92da" providerId="ADAL" clId="{E08A4F91-6D3A-4686-90B4-21B7822BCEB2}" dt="2025-01-21T11:20:06.425" v="792" actId="207"/>
          <ac:spMkLst>
            <pc:docMk/>
            <pc:sldMk cId="819744688" sldId="360"/>
            <ac:spMk id="9" creationId="{29AD4E4B-9285-0C83-D1DF-731953220854}"/>
          </ac:spMkLst>
        </pc:spChg>
        <pc:picChg chg="mod">
          <ac:chgData name="Caterina Miniati" userId="9f07aa53-4f22-4694-8da6-2faba75d92da" providerId="ADAL" clId="{E08A4F91-6D3A-4686-90B4-21B7822BCEB2}" dt="2025-01-09T10:26:32.463" v="510" actId="1076"/>
          <ac:picMkLst>
            <pc:docMk/>
            <pc:sldMk cId="819744688" sldId="360"/>
            <ac:picMk id="11" creationId="{DD8F06D4-C487-F4E5-8B65-1C08012F3CA0}"/>
          </ac:picMkLst>
        </pc:picChg>
      </pc:sldChg>
      <pc:sldChg chg="modSp mod">
        <pc:chgData name="Caterina Miniati" userId="9f07aa53-4f22-4694-8da6-2faba75d92da" providerId="ADAL" clId="{E08A4F91-6D3A-4686-90B4-21B7822BCEB2}" dt="2025-01-23T07:55:05.640" v="898" actId="113"/>
        <pc:sldMkLst>
          <pc:docMk/>
          <pc:sldMk cId="1986403336" sldId="361"/>
        </pc:sldMkLst>
        <pc:spChg chg="mod">
          <ac:chgData name="Caterina Miniati" userId="9f07aa53-4f22-4694-8da6-2faba75d92da" providerId="ADAL" clId="{E08A4F91-6D3A-4686-90B4-21B7822BCEB2}" dt="2025-01-23T07:55:05.640" v="898" actId="113"/>
          <ac:spMkLst>
            <pc:docMk/>
            <pc:sldMk cId="1986403336" sldId="361"/>
            <ac:spMk id="8" creationId="{B68AE0B2-8627-2BE0-B9B8-A5141FCB918D}"/>
          </ac:spMkLst>
        </pc:spChg>
        <pc:spChg chg="mod">
          <ac:chgData name="Caterina Miniati" userId="9f07aa53-4f22-4694-8da6-2faba75d92da" providerId="ADAL" clId="{E08A4F91-6D3A-4686-90B4-21B7822BCEB2}" dt="2025-01-09T09:39:55.843" v="91" actId="14100"/>
          <ac:spMkLst>
            <pc:docMk/>
            <pc:sldMk cId="1986403336" sldId="361"/>
            <ac:spMk id="10" creationId="{09D2D9BF-DE34-AFB8-8D0E-D3775B77BA93}"/>
          </ac:spMkLst>
        </pc:spChg>
      </pc:sldChg>
      <pc:sldChg chg="modSp mod">
        <pc:chgData name="Caterina Miniati" userId="9f07aa53-4f22-4694-8da6-2faba75d92da" providerId="ADAL" clId="{E08A4F91-6D3A-4686-90B4-21B7822BCEB2}" dt="2025-01-23T08:06:39.879" v="932" actId="20577"/>
        <pc:sldMkLst>
          <pc:docMk/>
          <pc:sldMk cId="3088590305" sldId="362"/>
        </pc:sldMkLst>
        <pc:spChg chg="mod">
          <ac:chgData name="Caterina Miniati" userId="9f07aa53-4f22-4694-8da6-2faba75d92da" providerId="ADAL" clId="{E08A4F91-6D3A-4686-90B4-21B7822BCEB2}" dt="2025-01-09T10:56:02.659" v="633" actId="1076"/>
          <ac:spMkLst>
            <pc:docMk/>
            <pc:sldMk cId="3088590305" sldId="362"/>
            <ac:spMk id="10" creationId="{1FCC29B1-F8CF-6AFA-E1B7-119C8FA84194}"/>
          </ac:spMkLst>
        </pc:spChg>
        <pc:spChg chg="mod">
          <ac:chgData name="Caterina Miniati" userId="9f07aa53-4f22-4694-8da6-2faba75d92da" providerId="ADAL" clId="{E08A4F91-6D3A-4686-90B4-21B7822BCEB2}" dt="2025-01-09T13:57:45.794" v="697" actId="20577"/>
          <ac:spMkLst>
            <pc:docMk/>
            <pc:sldMk cId="3088590305" sldId="362"/>
            <ac:spMk id="13" creationId="{25A59317-7117-477F-BDFC-FE1CB2CF1ABF}"/>
          </ac:spMkLst>
        </pc:spChg>
        <pc:spChg chg="mod">
          <ac:chgData name="Caterina Miniati" userId="9f07aa53-4f22-4694-8da6-2faba75d92da" providerId="ADAL" clId="{E08A4F91-6D3A-4686-90B4-21B7822BCEB2}" dt="2025-01-23T08:06:39.879" v="932" actId="20577"/>
          <ac:spMkLst>
            <pc:docMk/>
            <pc:sldMk cId="3088590305" sldId="362"/>
            <ac:spMk id="15" creationId="{1E2DB8FA-293D-BD94-FDB9-D528F2FCB5C1}"/>
          </ac:spMkLst>
        </pc:spChg>
        <pc:spChg chg="mod">
          <ac:chgData name="Caterina Miniati" userId="9f07aa53-4f22-4694-8da6-2faba75d92da" providerId="ADAL" clId="{E08A4F91-6D3A-4686-90B4-21B7822BCEB2}" dt="2025-01-09T13:57:03.820" v="691" actId="1076"/>
          <ac:spMkLst>
            <pc:docMk/>
            <pc:sldMk cId="3088590305" sldId="362"/>
            <ac:spMk id="16" creationId="{C79386CA-1F46-862B-A499-5F307318CAA8}"/>
          </ac:spMkLst>
        </pc:spChg>
        <pc:picChg chg="mod">
          <ac:chgData name="Caterina Miniati" userId="9f07aa53-4f22-4694-8da6-2faba75d92da" providerId="ADAL" clId="{E08A4F91-6D3A-4686-90B4-21B7822BCEB2}" dt="2025-01-09T13:56:52.139" v="689" actId="1076"/>
          <ac:picMkLst>
            <pc:docMk/>
            <pc:sldMk cId="3088590305" sldId="362"/>
            <ac:picMk id="8" creationId="{5ED3C824-AFBA-AB3B-9222-BAF9F1E04542}"/>
          </ac:picMkLst>
        </pc:picChg>
        <pc:cxnChg chg="mod">
          <ac:chgData name="Caterina Miniati" userId="9f07aa53-4f22-4694-8da6-2faba75d92da" providerId="ADAL" clId="{E08A4F91-6D3A-4686-90B4-21B7822BCEB2}" dt="2025-01-09T13:57:20.765" v="694" actId="14100"/>
          <ac:cxnSpMkLst>
            <pc:docMk/>
            <pc:sldMk cId="3088590305" sldId="362"/>
            <ac:cxnSpMk id="17" creationId="{E66E8086-34D7-E675-3984-E72C87912CAC}"/>
          </ac:cxnSpMkLst>
        </pc:cxnChg>
      </pc:sldChg>
      <pc:sldChg chg="modSp mod">
        <pc:chgData name="Caterina Miniati" userId="9f07aa53-4f22-4694-8da6-2faba75d92da" providerId="ADAL" clId="{E08A4F91-6D3A-4686-90B4-21B7822BCEB2}" dt="2025-01-09T13:34:04.230" v="673" actId="20577"/>
        <pc:sldMkLst>
          <pc:docMk/>
          <pc:sldMk cId="1523365328" sldId="363"/>
        </pc:sldMkLst>
        <pc:spChg chg="mod">
          <ac:chgData name="Caterina Miniati" userId="9f07aa53-4f22-4694-8da6-2faba75d92da" providerId="ADAL" clId="{E08A4F91-6D3A-4686-90B4-21B7822BCEB2}" dt="2025-01-09T13:34:04.230" v="673" actId="20577"/>
          <ac:spMkLst>
            <pc:docMk/>
            <pc:sldMk cId="1523365328" sldId="363"/>
            <ac:spMk id="3" creationId="{F036CADF-E676-C38E-D728-4EA00B76FC60}"/>
          </ac:spMkLst>
        </pc:spChg>
      </pc:sldChg>
    </pc:docChg>
  </pc:docChgLst>
  <pc:docChgLst>
    <pc:chgData name="Caterina Miniati" userId="9f07aa53-4f22-4694-8da6-2faba75d92da" providerId="ADAL" clId="{2F8A3326-2F5D-411D-8B1B-76E1CC69EA95}"/>
    <pc:docChg chg="undo custSel addSld delSld modSld">
      <pc:chgData name="Caterina Miniati" userId="9f07aa53-4f22-4694-8da6-2faba75d92da" providerId="ADAL" clId="{2F8A3326-2F5D-411D-8B1B-76E1CC69EA95}" dt="2024-11-21T11:23:40.983" v="2332" actId="1076"/>
      <pc:docMkLst>
        <pc:docMk/>
      </pc:docMkLst>
      <pc:sldChg chg="modSp mod">
        <pc:chgData name="Caterina Miniati" userId="9f07aa53-4f22-4694-8da6-2faba75d92da" providerId="ADAL" clId="{2F8A3326-2F5D-411D-8B1B-76E1CC69EA95}" dt="2024-11-21T11:09:47.952" v="2210" actId="108"/>
        <pc:sldMkLst>
          <pc:docMk/>
          <pc:sldMk cId="21338219" sldId="258"/>
        </pc:sldMkLst>
        <pc:spChg chg="mod">
          <ac:chgData name="Caterina Miniati" userId="9f07aa53-4f22-4694-8da6-2faba75d92da" providerId="ADAL" clId="{2F8A3326-2F5D-411D-8B1B-76E1CC69EA95}" dt="2024-11-21T11:09:47.952" v="2210" actId="108"/>
          <ac:spMkLst>
            <pc:docMk/>
            <pc:sldMk cId="21338219" sldId="258"/>
            <ac:spMk id="2" creationId="{96DDBF22-FACB-8D3E-A801-CE37DFAE7DD3}"/>
          </ac:spMkLst>
        </pc:spChg>
      </pc:sldChg>
      <pc:sldChg chg="modSp mod">
        <pc:chgData name="Caterina Miniati" userId="9f07aa53-4f22-4694-8da6-2faba75d92da" providerId="ADAL" clId="{2F8A3326-2F5D-411D-8B1B-76E1CC69EA95}" dt="2024-11-20T12:15:34.888" v="274" actId="20577"/>
        <pc:sldMkLst>
          <pc:docMk/>
          <pc:sldMk cId="1288616025" sldId="264"/>
        </pc:sldMkLst>
        <pc:graphicFrameChg chg="modGraphic">
          <ac:chgData name="Caterina Miniati" userId="9f07aa53-4f22-4694-8da6-2faba75d92da" providerId="ADAL" clId="{2F8A3326-2F5D-411D-8B1B-76E1CC69EA95}" dt="2024-11-20T12:15:34.888" v="274" actId="20577"/>
          <ac:graphicFrameMkLst>
            <pc:docMk/>
            <pc:sldMk cId="1288616025" sldId="264"/>
            <ac:graphicFrameMk id="7" creationId="{ECB7A37B-4767-4249-AFCA-8B4CCC0BC6B2}"/>
          </ac:graphicFrameMkLst>
        </pc:graphicFrameChg>
      </pc:sldChg>
      <pc:sldChg chg="modSp">
        <pc:chgData name="Caterina Miniati" userId="9f07aa53-4f22-4694-8da6-2faba75d92da" providerId="ADAL" clId="{2F8A3326-2F5D-411D-8B1B-76E1CC69EA95}" dt="2024-11-20T13:23:25.879" v="400" actId="113"/>
        <pc:sldMkLst>
          <pc:docMk/>
          <pc:sldMk cId="3141772858" sldId="265"/>
        </pc:sldMkLst>
        <pc:graphicFrameChg chg="mod">
          <ac:chgData name="Caterina Miniati" userId="9f07aa53-4f22-4694-8da6-2faba75d92da" providerId="ADAL" clId="{2F8A3326-2F5D-411D-8B1B-76E1CC69EA95}" dt="2024-11-20T13:23:25.879" v="400" actId="113"/>
          <ac:graphicFrameMkLst>
            <pc:docMk/>
            <pc:sldMk cId="3141772858" sldId="265"/>
            <ac:graphicFrameMk id="9" creationId="{71458EFC-8033-E10F-87FE-51CA713945FA}"/>
          </ac:graphicFrameMkLst>
        </pc:graphicFrameChg>
      </pc:sldChg>
      <pc:sldChg chg="modSp">
        <pc:chgData name="Caterina Miniati" userId="9f07aa53-4f22-4694-8da6-2faba75d92da" providerId="ADAL" clId="{2F8A3326-2F5D-411D-8B1B-76E1CC69EA95}" dt="2024-11-20T13:26:57.480" v="413" actId="20577"/>
        <pc:sldMkLst>
          <pc:docMk/>
          <pc:sldMk cId="1624300052" sldId="268"/>
        </pc:sldMkLst>
        <pc:graphicFrameChg chg="mod">
          <ac:chgData name="Caterina Miniati" userId="9f07aa53-4f22-4694-8da6-2faba75d92da" providerId="ADAL" clId="{2F8A3326-2F5D-411D-8B1B-76E1CC69EA95}" dt="2024-11-20T13:26:57.480" v="413" actId="20577"/>
          <ac:graphicFrameMkLst>
            <pc:docMk/>
            <pc:sldMk cId="1624300052" sldId="268"/>
            <ac:graphicFrameMk id="10" creationId="{8F6B718E-EB4D-7395-3908-AF725EBF3350}"/>
          </ac:graphicFrameMkLst>
        </pc:graphicFrameChg>
      </pc:sldChg>
      <pc:sldChg chg="addSp delSp modSp add mod">
        <pc:chgData name="Caterina Miniati" userId="9f07aa53-4f22-4694-8da6-2faba75d92da" providerId="ADAL" clId="{2F8A3326-2F5D-411D-8B1B-76E1CC69EA95}" dt="2024-11-21T11:15:40.275" v="2235" actId="1076"/>
        <pc:sldMkLst>
          <pc:docMk/>
          <pc:sldMk cId="3648379341" sldId="269"/>
        </pc:sldMkLst>
        <pc:spChg chg="mod">
          <ac:chgData name="Caterina Miniati" userId="9f07aa53-4f22-4694-8da6-2faba75d92da" providerId="ADAL" clId="{2F8A3326-2F5D-411D-8B1B-76E1CC69EA95}" dt="2024-11-21T11:15:37.852" v="2234" actId="1076"/>
          <ac:spMkLst>
            <pc:docMk/>
            <pc:sldMk cId="3648379341" sldId="269"/>
            <ac:spMk id="6" creationId="{75652DF2-AF3F-CD55-0352-69AE6AF9D3D3}"/>
          </ac:spMkLst>
        </pc:spChg>
        <pc:spChg chg="add del">
          <ac:chgData name="Caterina Miniati" userId="9f07aa53-4f22-4694-8da6-2faba75d92da" providerId="ADAL" clId="{2F8A3326-2F5D-411D-8B1B-76E1CC69EA95}" dt="2024-11-21T11:14:52.745" v="2224" actId="22"/>
          <ac:spMkLst>
            <pc:docMk/>
            <pc:sldMk cId="3648379341" sldId="269"/>
            <ac:spMk id="7" creationId="{2F43E229-50F0-8B5A-A077-BBDC14267544}"/>
          </ac:spMkLst>
        </pc:spChg>
        <pc:graphicFrameChg chg="mod modGraphic">
          <ac:chgData name="Caterina Miniati" userId="9f07aa53-4f22-4694-8da6-2faba75d92da" providerId="ADAL" clId="{2F8A3326-2F5D-411D-8B1B-76E1CC69EA95}" dt="2024-11-21T11:15:40.275" v="2235" actId="1076"/>
          <ac:graphicFrameMkLst>
            <pc:docMk/>
            <pc:sldMk cId="3648379341" sldId="269"/>
            <ac:graphicFrameMk id="3" creationId="{E531BACE-2DCA-AD6D-110B-65BE57584584}"/>
          </ac:graphicFrameMkLst>
        </pc:graphicFrameChg>
        <pc:graphicFrameChg chg="add">
          <ac:chgData name="Caterina Miniati" userId="9f07aa53-4f22-4694-8da6-2faba75d92da" providerId="ADAL" clId="{2F8A3326-2F5D-411D-8B1B-76E1CC69EA95}" dt="2024-11-21T11:14:25.423" v="2221"/>
          <ac:graphicFrameMkLst>
            <pc:docMk/>
            <pc:sldMk cId="3648379341" sldId="269"/>
            <ac:graphicFrameMk id="4" creationId="{4C7A369C-EB7E-1F5D-DC42-E7DECE3A2C9E}"/>
          </ac:graphicFrameMkLst>
        </pc:graphicFrameChg>
        <pc:cxnChg chg="add del mod">
          <ac:chgData name="Caterina Miniati" userId="9f07aa53-4f22-4694-8da6-2faba75d92da" providerId="ADAL" clId="{2F8A3326-2F5D-411D-8B1B-76E1CC69EA95}" dt="2024-11-20T14:16:45.578" v="1097" actId="478"/>
          <ac:cxnSpMkLst>
            <pc:docMk/>
            <pc:sldMk cId="3648379341" sldId="269"/>
            <ac:cxnSpMk id="7" creationId="{C64C1438-D19F-8503-54F1-BD6630B0036C}"/>
          </ac:cxnSpMkLst>
        </pc:cxnChg>
        <pc:cxnChg chg="del mod">
          <ac:chgData name="Caterina Miniati" userId="9f07aa53-4f22-4694-8da6-2faba75d92da" providerId="ADAL" clId="{2F8A3326-2F5D-411D-8B1B-76E1CC69EA95}" dt="2024-11-20T13:37:53.140" v="505" actId="478"/>
          <ac:cxnSpMkLst>
            <pc:docMk/>
            <pc:sldMk cId="3648379341" sldId="269"/>
            <ac:cxnSpMk id="12" creationId="{B94C88E0-B3A3-E8CA-D1DA-7689AEAAA801}"/>
          </ac:cxnSpMkLst>
        </pc:cxnChg>
      </pc:sldChg>
      <pc:sldChg chg="addSp delSp modSp add mod">
        <pc:chgData name="Caterina Miniati" userId="9f07aa53-4f22-4694-8da6-2faba75d92da" providerId="ADAL" clId="{2F8A3326-2F5D-411D-8B1B-76E1CC69EA95}" dt="2024-11-20T14:50:41.923" v="2169" actId="20577"/>
        <pc:sldMkLst>
          <pc:docMk/>
          <pc:sldMk cId="1372478126" sldId="271"/>
        </pc:sldMkLst>
        <pc:spChg chg="add del mod">
          <ac:chgData name="Caterina Miniati" userId="9f07aa53-4f22-4694-8da6-2faba75d92da" providerId="ADAL" clId="{2F8A3326-2F5D-411D-8B1B-76E1CC69EA95}" dt="2024-11-20T14:41:38.925" v="1814" actId="13926"/>
          <ac:spMkLst>
            <pc:docMk/>
            <pc:sldMk cId="1372478126" sldId="271"/>
            <ac:spMk id="6" creationId="{DD7E6641-8885-600D-1BC0-06FC129DBBAF}"/>
          </ac:spMkLst>
        </pc:spChg>
        <pc:graphicFrameChg chg="mod modGraphic">
          <ac:chgData name="Caterina Miniati" userId="9f07aa53-4f22-4694-8da6-2faba75d92da" providerId="ADAL" clId="{2F8A3326-2F5D-411D-8B1B-76E1CC69EA95}" dt="2024-11-20T14:50:41.923" v="2169" actId="20577"/>
          <ac:graphicFrameMkLst>
            <pc:docMk/>
            <pc:sldMk cId="1372478126" sldId="271"/>
            <ac:graphicFrameMk id="5" creationId="{0BEF57B7-44C1-9210-B984-CD0141CA7070}"/>
          </ac:graphicFrameMkLst>
        </pc:graphicFrameChg>
        <pc:cxnChg chg="del mod">
          <ac:chgData name="Caterina Miniati" userId="9f07aa53-4f22-4694-8da6-2faba75d92da" providerId="ADAL" clId="{2F8A3326-2F5D-411D-8B1B-76E1CC69EA95}" dt="2024-11-20T14:34:26.677" v="1524" actId="478"/>
          <ac:cxnSpMkLst>
            <pc:docMk/>
            <pc:sldMk cId="1372478126" sldId="271"/>
            <ac:cxnSpMk id="12" creationId="{B94C88E0-B3A3-E8CA-D1DA-7689AEAAA801}"/>
          </ac:cxnSpMkLst>
        </pc:cxnChg>
      </pc:sldChg>
      <pc:sldChg chg="delSp modSp add mod">
        <pc:chgData name="Caterina Miniati" userId="9f07aa53-4f22-4694-8da6-2faba75d92da" providerId="ADAL" clId="{2F8A3326-2F5D-411D-8B1B-76E1CC69EA95}" dt="2024-11-21T11:16:08.345" v="2240" actId="120"/>
        <pc:sldMkLst>
          <pc:docMk/>
          <pc:sldMk cId="2366560716" sldId="274"/>
        </pc:sldMkLst>
        <pc:spChg chg="mod">
          <ac:chgData name="Caterina Miniati" userId="9f07aa53-4f22-4694-8da6-2faba75d92da" providerId="ADAL" clId="{2F8A3326-2F5D-411D-8B1B-76E1CC69EA95}" dt="2024-11-21T11:16:08.345" v="2240" actId="120"/>
          <ac:spMkLst>
            <pc:docMk/>
            <pc:sldMk cId="2366560716" sldId="274"/>
            <ac:spMk id="4" creationId="{4F29237C-E076-E997-FB2C-38FBBFD3D47A}"/>
          </ac:spMkLst>
        </pc:spChg>
        <pc:graphicFrameChg chg="mod modGraphic">
          <ac:chgData name="Caterina Miniati" userId="9f07aa53-4f22-4694-8da6-2faba75d92da" providerId="ADAL" clId="{2F8A3326-2F5D-411D-8B1B-76E1CC69EA95}" dt="2024-11-21T11:16:06.431" v="2239" actId="120"/>
          <ac:graphicFrameMkLst>
            <pc:docMk/>
            <pc:sldMk cId="2366560716" sldId="274"/>
            <ac:graphicFrameMk id="8" creationId="{A920EF57-9B70-8577-EFDE-4FF7AC7BD3AD}"/>
          </ac:graphicFrameMkLst>
        </pc:graphicFrameChg>
        <pc:cxnChg chg="del mod">
          <ac:chgData name="Caterina Miniati" userId="9f07aa53-4f22-4694-8da6-2faba75d92da" providerId="ADAL" clId="{2F8A3326-2F5D-411D-8B1B-76E1CC69EA95}" dt="2024-11-20T14:16:15.353" v="1094" actId="478"/>
          <ac:cxnSpMkLst>
            <pc:docMk/>
            <pc:sldMk cId="2366560716" sldId="274"/>
            <ac:cxnSpMk id="12" creationId="{B94C88E0-B3A3-E8CA-D1DA-7689AEAAA801}"/>
          </ac:cxnSpMkLst>
        </pc:cxnChg>
      </pc:sldChg>
      <pc:sldChg chg="delSp modSp add mod">
        <pc:chgData name="Caterina Miniati" userId="9f07aa53-4f22-4694-8da6-2faba75d92da" providerId="ADAL" clId="{2F8A3326-2F5D-411D-8B1B-76E1CC69EA95}" dt="2024-11-21T11:16:30.996" v="2242" actId="1076"/>
        <pc:sldMkLst>
          <pc:docMk/>
          <pc:sldMk cId="3400786700" sldId="275"/>
        </pc:sldMkLst>
        <pc:spChg chg="mod">
          <ac:chgData name="Caterina Miniati" userId="9f07aa53-4f22-4694-8da6-2faba75d92da" providerId="ADAL" clId="{2F8A3326-2F5D-411D-8B1B-76E1CC69EA95}" dt="2024-11-20T14:47:47.465" v="2145" actId="13926"/>
          <ac:spMkLst>
            <pc:docMk/>
            <pc:sldMk cId="3400786700" sldId="275"/>
            <ac:spMk id="6" creationId="{DD7E6641-8885-600D-1BC0-06FC129DBBAF}"/>
          </ac:spMkLst>
        </pc:spChg>
        <pc:graphicFrameChg chg="mod modGraphic">
          <ac:chgData name="Caterina Miniati" userId="9f07aa53-4f22-4694-8da6-2faba75d92da" providerId="ADAL" clId="{2F8A3326-2F5D-411D-8B1B-76E1CC69EA95}" dt="2024-11-21T11:16:30.996" v="2242" actId="1076"/>
          <ac:graphicFrameMkLst>
            <pc:docMk/>
            <pc:sldMk cId="3400786700" sldId="275"/>
            <ac:graphicFrameMk id="5" creationId="{0BEF57B7-44C1-9210-B984-CD0141CA7070}"/>
          </ac:graphicFrameMkLst>
        </pc:graphicFrameChg>
        <pc:cxnChg chg="del mod">
          <ac:chgData name="Caterina Miniati" userId="9f07aa53-4f22-4694-8da6-2faba75d92da" providerId="ADAL" clId="{2F8A3326-2F5D-411D-8B1B-76E1CC69EA95}" dt="2024-11-21T11:16:24.137" v="2241" actId="478"/>
          <ac:cxnSpMkLst>
            <pc:docMk/>
            <pc:sldMk cId="3400786700" sldId="275"/>
            <ac:cxnSpMk id="12" creationId="{B94C88E0-B3A3-E8CA-D1DA-7689AEAAA801}"/>
          </ac:cxnSpMkLst>
        </pc:cxnChg>
      </pc:sldChg>
      <pc:sldChg chg="modSp mod">
        <pc:chgData name="Caterina Miniati" userId="9f07aa53-4f22-4694-8da6-2faba75d92da" providerId="ADAL" clId="{2F8A3326-2F5D-411D-8B1B-76E1CC69EA95}" dt="2024-11-21T11:18:35.023" v="2312" actId="20577"/>
        <pc:sldMkLst>
          <pc:docMk/>
          <pc:sldMk cId="26375333" sldId="277"/>
        </pc:sldMkLst>
        <pc:spChg chg="mod">
          <ac:chgData name="Caterina Miniati" userId="9f07aa53-4f22-4694-8da6-2faba75d92da" providerId="ADAL" clId="{2F8A3326-2F5D-411D-8B1B-76E1CC69EA95}" dt="2024-11-21T11:18:07.280" v="2294" actId="20577"/>
          <ac:spMkLst>
            <pc:docMk/>
            <pc:sldMk cId="26375333" sldId="277"/>
            <ac:spMk id="13" creationId="{471CED53-8CCD-4CFE-BA87-35992607A81E}"/>
          </ac:spMkLst>
        </pc:spChg>
        <pc:spChg chg="mod">
          <ac:chgData name="Caterina Miniati" userId="9f07aa53-4f22-4694-8da6-2faba75d92da" providerId="ADAL" clId="{2F8A3326-2F5D-411D-8B1B-76E1CC69EA95}" dt="2024-11-21T11:18:35.023" v="2312" actId="20577"/>
          <ac:spMkLst>
            <pc:docMk/>
            <pc:sldMk cId="26375333" sldId="277"/>
            <ac:spMk id="15" creationId="{F59D0FD3-2370-48D3-9F1F-46250F66C718}"/>
          </ac:spMkLst>
        </pc:spChg>
      </pc:sldChg>
      <pc:sldChg chg="modSp">
        <pc:chgData name="Caterina Miniati" userId="9f07aa53-4f22-4694-8da6-2faba75d92da" providerId="ADAL" clId="{2F8A3326-2F5D-411D-8B1B-76E1CC69EA95}" dt="2024-11-21T11:06:48.691" v="2175" actId="20577"/>
        <pc:sldMkLst>
          <pc:docMk/>
          <pc:sldMk cId="3140519474" sldId="280"/>
        </pc:sldMkLst>
        <pc:graphicFrameChg chg="mod">
          <ac:chgData name="Caterina Miniati" userId="9f07aa53-4f22-4694-8da6-2faba75d92da" providerId="ADAL" clId="{2F8A3326-2F5D-411D-8B1B-76E1CC69EA95}" dt="2024-11-21T11:06:48.691" v="2175" actId="20577"/>
          <ac:graphicFrameMkLst>
            <pc:docMk/>
            <pc:sldMk cId="3140519474" sldId="280"/>
            <ac:graphicFrameMk id="3" creationId="{37233FB0-1199-4174-A179-A9CDC63075DB}"/>
          </ac:graphicFrameMkLst>
        </pc:graphicFrameChg>
      </pc:sldChg>
      <pc:sldChg chg="modSp mod">
        <pc:chgData name="Caterina Miniati" userId="9f07aa53-4f22-4694-8da6-2faba75d92da" providerId="ADAL" clId="{2F8A3326-2F5D-411D-8B1B-76E1CC69EA95}" dt="2024-11-21T11:08:27.567" v="2207" actId="20577"/>
        <pc:sldMkLst>
          <pc:docMk/>
          <pc:sldMk cId="639361786" sldId="281"/>
        </pc:sldMkLst>
        <pc:graphicFrameChg chg="mod modGraphic">
          <ac:chgData name="Caterina Miniati" userId="9f07aa53-4f22-4694-8da6-2faba75d92da" providerId="ADAL" clId="{2F8A3326-2F5D-411D-8B1B-76E1CC69EA95}" dt="2024-11-21T11:08:27.567" v="2207" actId="20577"/>
          <ac:graphicFrameMkLst>
            <pc:docMk/>
            <pc:sldMk cId="639361786" sldId="281"/>
            <ac:graphicFrameMk id="7" creationId="{ECB7A37B-4767-4249-AFCA-8B4CCC0BC6B2}"/>
          </ac:graphicFrameMkLst>
        </pc:graphicFrameChg>
      </pc:sldChg>
      <pc:sldChg chg="modSp mod">
        <pc:chgData name="Caterina Miniati" userId="9f07aa53-4f22-4694-8da6-2faba75d92da" providerId="ADAL" clId="{2F8A3326-2F5D-411D-8B1B-76E1CC69EA95}" dt="2024-11-20T13:51:46.493" v="633" actId="20577"/>
        <pc:sldMkLst>
          <pc:docMk/>
          <pc:sldMk cId="2487182953" sldId="283"/>
        </pc:sldMkLst>
        <pc:spChg chg="mod">
          <ac:chgData name="Caterina Miniati" userId="9f07aa53-4f22-4694-8da6-2faba75d92da" providerId="ADAL" clId="{2F8A3326-2F5D-411D-8B1B-76E1CC69EA95}" dt="2024-11-20T13:51:46.493" v="633" actId="20577"/>
          <ac:spMkLst>
            <pc:docMk/>
            <pc:sldMk cId="2487182953" sldId="283"/>
            <ac:spMk id="7" creationId="{05A1AEB3-6FDB-7490-AC00-E6BCB400CE1B}"/>
          </ac:spMkLst>
        </pc:spChg>
      </pc:sldChg>
      <pc:sldChg chg="modSp mod">
        <pc:chgData name="Caterina Miniati" userId="9f07aa53-4f22-4694-8da6-2faba75d92da" providerId="ADAL" clId="{2F8A3326-2F5D-411D-8B1B-76E1CC69EA95}" dt="2024-11-21T11:23:40.983" v="2332" actId="1076"/>
        <pc:sldMkLst>
          <pc:docMk/>
          <pc:sldMk cId="2074892519" sldId="345"/>
        </pc:sldMkLst>
        <pc:spChg chg="mod">
          <ac:chgData name="Caterina Miniati" userId="9f07aa53-4f22-4694-8da6-2faba75d92da" providerId="ADAL" clId="{2F8A3326-2F5D-411D-8B1B-76E1CC69EA95}" dt="2024-11-21T11:23:09.827" v="2329" actId="113"/>
          <ac:spMkLst>
            <pc:docMk/>
            <pc:sldMk cId="2074892519" sldId="345"/>
            <ac:spMk id="5" creationId="{CD3DD6F3-0FAC-4D79-8B40-7A972E2F1143}"/>
          </ac:spMkLst>
        </pc:spChg>
        <pc:spChg chg="mod">
          <ac:chgData name="Caterina Miniati" userId="9f07aa53-4f22-4694-8da6-2faba75d92da" providerId="ADAL" clId="{2F8A3326-2F5D-411D-8B1B-76E1CC69EA95}" dt="2024-11-21T11:22:05.934" v="2315" actId="207"/>
          <ac:spMkLst>
            <pc:docMk/>
            <pc:sldMk cId="2074892519" sldId="345"/>
            <ac:spMk id="6" creationId="{74523C7D-ACD5-4865-90DB-FFB6EAF7F957}"/>
          </ac:spMkLst>
        </pc:spChg>
        <pc:spChg chg="mod">
          <ac:chgData name="Caterina Miniati" userId="9f07aa53-4f22-4694-8da6-2faba75d92da" providerId="ADAL" clId="{2F8A3326-2F5D-411D-8B1B-76E1CC69EA95}" dt="2024-11-21T11:23:17.954" v="2331" actId="113"/>
          <ac:spMkLst>
            <pc:docMk/>
            <pc:sldMk cId="2074892519" sldId="345"/>
            <ac:spMk id="7" creationId="{4082590D-E98B-43BC-A826-F0BA2EF32779}"/>
          </ac:spMkLst>
        </pc:spChg>
        <pc:spChg chg="mod">
          <ac:chgData name="Caterina Miniati" userId="9f07aa53-4f22-4694-8da6-2faba75d92da" providerId="ADAL" clId="{2F8A3326-2F5D-411D-8B1B-76E1CC69EA95}" dt="2024-11-21T11:23:40.983" v="2332" actId="1076"/>
          <ac:spMkLst>
            <pc:docMk/>
            <pc:sldMk cId="2074892519" sldId="345"/>
            <ac:spMk id="10" creationId="{6115CCA5-C50F-BA5E-607A-205AB2C2C4FE}"/>
          </ac:spMkLst>
        </pc:spChg>
      </pc:sldChg>
      <pc:sldChg chg="modSp mod">
        <pc:chgData name="Caterina Miniati" userId="9f07aa53-4f22-4694-8da6-2faba75d92da" providerId="ADAL" clId="{2F8A3326-2F5D-411D-8B1B-76E1CC69EA95}" dt="2024-11-20T11:07:42.602" v="75" actId="20577"/>
        <pc:sldMkLst>
          <pc:docMk/>
          <pc:sldMk cId="1642168387" sldId="349"/>
        </pc:sldMkLst>
        <pc:spChg chg="mod">
          <ac:chgData name="Caterina Miniati" userId="9f07aa53-4f22-4694-8da6-2faba75d92da" providerId="ADAL" clId="{2F8A3326-2F5D-411D-8B1B-76E1CC69EA95}" dt="2024-11-20T11:07:42.602" v="75" actId="20577"/>
          <ac:spMkLst>
            <pc:docMk/>
            <pc:sldMk cId="1642168387" sldId="349"/>
            <ac:spMk id="4" creationId="{333775BF-7793-4A02-B0B2-686B938BDFD3}"/>
          </ac:spMkLst>
        </pc:spChg>
        <pc:picChg chg="mod">
          <ac:chgData name="Caterina Miniati" userId="9f07aa53-4f22-4694-8da6-2faba75d92da" providerId="ADAL" clId="{2F8A3326-2F5D-411D-8B1B-76E1CC69EA95}" dt="2024-11-20T11:05:50.265" v="65" actId="1076"/>
          <ac:picMkLst>
            <pc:docMk/>
            <pc:sldMk cId="1642168387" sldId="349"/>
            <ac:picMk id="5" creationId="{C3F87B43-6D49-4B86-901C-79B4143BE8EE}"/>
          </ac:picMkLst>
        </pc:picChg>
      </pc:sldChg>
      <pc:sldChg chg="modSp mod">
        <pc:chgData name="Caterina Miniati" userId="9f07aa53-4f22-4694-8da6-2faba75d92da" providerId="ADAL" clId="{2F8A3326-2F5D-411D-8B1B-76E1CC69EA95}" dt="2024-11-21T11:11:27.749" v="2211" actId="13926"/>
        <pc:sldMkLst>
          <pc:docMk/>
          <pc:sldMk cId="1792064935" sldId="352"/>
        </pc:sldMkLst>
        <pc:spChg chg="mod">
          <ac:chgData name="Caterina Miniati" userId="9f07aa53-4f22-4694-8da6-2faba75d92da" providerId="ADAL" clId="{2F8A3326-2F5D-411D-8B1B-76E1CC69EA95}" dt="2024-11-21T11:11:27.749" v="2211" actId="13926"/>
          <ac:spMkLst>
            <pc:docMk/>
            <pc:sldMk cId="1792064935" sldId="352"/>
            <ac:spMk id="2" creationId="{ABC40C63-4C04-F778-DC80-AC8D364237E2}"/>
          </ac:spMkLst>
        </pc:spChg>
        <pc:spChg chg="mod">
          <ac:chgData name="Caterina Miniati" userId="9f07aa53-4f22-4694-8da6-2faba75d92da" providerId="ADAL" clId="{2F8A3326-2F5D-411D-8B1B-76E1CC69EA95}" dt="2024-11-20T11:08:47.146" v="76" actId="13926"/>
          <ac:spMkLst>
            <pc:docMk/>
            <pc:sldMk cId="1792064935" sldId="352"/>
            <ac:spMk id="3" creationId="{610181B6-CA61-D943-5F77-1C76C8BB5B50}"/>
          </ac:spMkLst>
        </pc:spChg>
      </pc:sldChg>
      <pc:sldChg chg="modSp mod">
        <pc:chgData name="Caterina Miniati" userId="9f07aa53-4f22-4694-8da6-2faba75d92da" providerId="ADAL" clId="{2F8A3326-2F5D-411D-8B1B-76E1CC69EA95}" dt="2024-11-21T11:17:06.734" v="2246" actId="207"/>
        <pc:sldMkLst>
          <pc:docMk/>
          <pc:sldMk cId="245092642" sldId="354"/>
        </pc:sldMkLst>
        <pc:spChg chg="mod">
          <ac:chgData name="Caterina Miniati" userId="9f07aa53-4f22-4694-8da6-2faba75d92da" providerId="ADAL" clId="{2F8A3326-2F5D-411D-8B1B-76E1CC69EA95}" dt="2024-11-21T11:17:06.734" v="2246" actId="207"/>
          <ac:spMkLst>
            <pc:docMk/>
            <pc:sldMk cId="245092642" sldId="354"/>
            <ac:spMk id="3" creationId="{D97CBD68-DF94-DBA3-4954-4EB0EB10219D}"/>
          </ac:spMkLst>
        </pc:spChg>
      </pc:sldChg>
      <pc:sldChg chg="modSp mod">
        <pc:chgData name="Caterina Miniati" userId="9f07aa53-4f22-4694-8da6-2faba75d92da" providerId="ADAL" clId="{2F8A3326-2F5D-411D-8B1B-76E1CC69EA95}" dt="2024-11-20T11:16:49.154" v="232" actId="13926"/>
        <pc:sldMkLst>
          <pc:docMk/>
          <pc:sldMk cId="2124844275" sldId="358"/>
        </pc:sldMkLst>
        <pc:spChg chg="mod">
          <ac:chgData name="Caterina Miniati" userId="9f07aa53-4f22-4694-8da6-2faba75d92da" providerId="ADAL" clId="{2F8A3326-2F5D-411D-8B1B-76E1CC69EA95}" dt="2024-11-20T11:16:49.154" v="232" actId="13926"/>
          <ac:spMkLst>
            <pc:docMk/>
            <pc:sldMk cId="2124844275" sldId="358"/>
            <ac:spMk id="12" creationId="{1EF0E3E8-1BAC-1228-A7DC-9ADA53FF4B25}"/>
          </ac:spMkLst>
        </pc:spChg>
      </pc:sldChg>
      <pc:sldChg chg="modSp mod">
        <pc:chgData name="Caterina Miniati" userId="9f07aa53-4f22-4694-8da6-2faba75d92da" providerId="ADAL" clId="{2F8A3326-2F5D-411D-8B1B-76E1CC69EA95}" dt="2024-11-20T11:17:11.961" v="241" actId="207"/>
        <pc:sldMkLst>
          <pc:docMk/>
          <pc:sldMk cId="819744688" sldId="360"/>
        </pc:sldMkLst>
        <pc:spChg chg="mod">
          <ac:chgData name="Caterina Miniati" userId="9f07aa53-4f22-4694-8da6-2faba75d92da" providerId="ADAL" clId="{2F8A3326-2F5D-411D-8B1B-76E1CC69EA95}" dt="2024-11-20T11:17:11.961" v="241" actId="207"/>
          <ac:spMkLst>
            <pc:docMk/>
            <pc:sldMk cId="819744688" sldId="360"/>
            <ac:spMk id="9" creationId="{29AD4E4B-9285-0C83-D1DF-731953220854}"/>
          </ac:spMkLst>
        </pc:spChg>
      </pc:sldChg>
      <pc:sldChg chg="modSp mod">
        <pc:chgData name="Caterina Miniati" userId="9f07aa53-4f22-4694-8da6-2faba75d92da" providerId="ADAL" clId="{2F8A3326-2F5D-411D-8B1B-76E1CC69EA95}" dt="2024-11-21T11:12:28.636" v="2214" actId="207"/>
        <pc:sldMkLst>
          <pc:docMk/>
          <pc:sldMk cId="1986403336" sldId="361"/>
        </pc:sldMkLst>
        <pc:spChg chg="mod">
          <ac:chgData name="Caterina Miniati" userId="9f07aa53-4f22-4694-8da6-2faba75d92da" providerId="ADAL" clId="{2F8A3326-2F5D-411D-8B1B-76E1CC69EA95}" dt="2024-11-20T11:13:48.878" v="86" actId="108"/>
          <ac:spMkLst>
            <pc:docMk/>
            <pc:sldMk cId="1986403336" sldId="361"/>
            <ac:spMk id="2" creationId="{6A968262-AE63-0E58-84FE-8E7C3EC359D5}"/>
          </ac:spMkLst>
        </pc:spChg>
        <pc:spChg chg="mod">
          <ac:chgData name="Caterina Miniati" userId="9f07aa53-4f22-4694-8da6-2faba75d92da" providerId="ADAL" clId="{2F8A3326-2F5D-411D-8B1B-76E1CC69EA95}" dt="2024-11-21T11:12:28.636" v="2214" actId="207"/>
          <ac:spMkLst>
            <pc:docMk/>
            <pc:sldMk cId="1986403336" sldId="361"/>
            <ac:spMk id="8" creationId="{B68AE0B2-8627-2BE0-B9B8-A5141FCB918D}"/>
          </ac:spMkLst>
        </pc:spChg>
        <pc:spChg chg="mod">
          <ac:chgData name="Caterina Miniati" userId="9f07aa53-4f22-4694-8da6-2faba75d92da" providerId="ADAL" clId="{2F8A3326-2F5D-411D-8B1B-76E1CC69EA95}" dt="2024-11-20T11:16:10.806" v="218" actId="20577"/>
          <ac:spMkLst>
            <pc:docMk/>
            <pc:sldMk cId="1986403336" sldId="361"/>
            <ac:spMk id="10" creationId="{09D2D9BF-DE34-AFB8-8D0E-D3775B77BA93}"/>
          </ac:spMkLst>
        </pc:spChg>
        <pc:spChg chg="mod">
          <ac:chgData name="Caterina Miniati" userId="9f07aa53-4f22-4694-8da6-2faba75d92da" providerId="ADAL" clId="{2F8A3326-2F5D-411D-8B1B-76E1CC69EA95}" dt="2024-11-20T11:16:22.259" v="231" actId="20577"/>
          <ac:spMkLst>
            <pc:docMk/>
            <pc:sldMk cId="1986403336" sldId="361"/>
            <ac:spMk id="11" creationId="{17D5E4BC-EE43-56C0-5116-71B9C3DF07AD}"/>
          </ac:spMkLst>
        </pc:spChg>
      </pc:sldChg>
      <pc:sldChg chg="delSp modSp add del mod">
        <pc:chgData name="Caterina Miniati" userId="9f07aa53-4f22-4694-8da6-2faba75d92da" providerId="ADAL" clId="{2F8A3326-2F5D-411D-8B1B-76E1CC69EA95}" dt="2024-11-21T11:15:24.432" v="2231" actId="2696"/>
        <pc:sldMkLst>
          <pc:docMk/>
          <pc:sldMk cId="2109315995" sldId="365"/>
        </pc:sldMkLst>
        <pc:spChg chg="mod">
          <ac:chgData name="Caterina Miniati" userId="9f07aa53-4f22-4694-8da6-2faba75d92da" providerId="ADAL" clId="{2F8A3326-2F5D-411D-8B1B-76E1CC69EA95}" dt="2024-11-21T11:13:28.916" v="2216" actId="1076"/>
          <ac:spMkLst>
            <pc:docMk/>
            <pc:sldMk cId="2109315995" sldId="365"/>
            <ac:spMk id="13" creationId="{B1C51FBB-F57F-9D9B-D33C-E6C02BF302EE}"/>
          </ac:spMkLst>
        </pc:spChg>
        <pc:graphicFrameChg chg="mod modGraphic">
          <ac:chgData name="Caterina Miniati" userId="9f07aa53-4f22-4694-8da6-2faba75d92da" providerId="ADAL" clId="{2F8A3326-2F5D-411D-8B1B-76E1CC69EA95}" dt="2024-11-21T11:15:09.325" v="2229" actId="13926"/>
          <ac:graphicFrameMkLst>
            <pc:docMk/>
            <pc:sldMk cId="2109315995" sldId="365"/>
            <ac:graphicFrameMk id="5" creationId="{C4F7F4C2-AE78-6440-8BAD-BAB56B65DB5D}"/>
          </ac:graphicFrameMkLst>
        </pc:graphicFrameChg>
        <pc:cxnChg chg="del mod">
          <ac:chgData name="Caterina Miniati" userId="9f07aa53-4f22-4694-8da6-2faba75d92da" providerId="ADAL" clId="{2F8A3326-2F5D-411D-8B1B-76E1CC69EA95}" dt="2024-11-20T14:50:05.909" v="2161" actId="478"/>
          <ac:cxnSpMkLst>
            <pc:docMk/>
            <pc:sldMk cId="2109315995" sldId="365"/>
            <ac:cxnSpMk id="12" creationId="{B94C88E0-B3A3-E8CA-D1DA-7689AEAAA801}"/>
          </ac:cxnSpMkLst>
        </pc:cxnChg>
      </pc:sldChg>
    </pc:docChg>
  </pc:docChgLst>
</pc:chgInfo>
</file>

<file path=ppt/diagrams/_rels/data5.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E7E2D-CE45-4A17-B544-FCDAEB2FE6F1}" type="doc">
      <dgm:prSet loTypeId="urn:microsoft.com/office/officeart/2005/8/layout/gear1" loCatId="process" qsTypeId="urn:microsoft.com/office/officeart/2005/8/quickstyle/3d1" qsCatId="3D" csTypeId="urn:microsoft.com/office/officeart/2005/8/colors/accent1_2" csCatId="accent1" phldr="1"/>
      <dgm:spPr/>
    </dgm:pt>
    <dgm:pt modelId="{F0C50F1F-FC9B-4EEC-8024-CB520F6C647E}">
      <dgm:prSet phldrT="[Testo]" custT="1"/>
      <dgm:spPr>
        <a:effectLst>
          <a:glow rad="63500">
            <a:schemeClr val="accent3">
              <a:satMod val="175000"/>
              <a:alpha val="40000"/>
            </a:schemeClr>
          </a:glow>
        </a:effectLst>
      </dgm:spPr>
      <dgm:t>
        <a:bodyPr/>
        <a:lstStyle/>
        <a:p>
          <a:pPr>
            <a:buClr>
              <a:srgbClr val="2D2D8A"/>
            </a:buClr>
            <a:buSzPct val="100000"/>
          </a:pPr>
          <a:r>
            <a:rPr lang="it-IT" altLang="it-IT" sz="2800" dirty="0">
              <a:solidFill>
                <a:schemeClr val="bg1"/>
              </a:solidFill>
              <a:cs typeface="Arial" panose="020B0604020202020204" pitchFamily="34" charset="0"/>
            </a:rPr>
            <a:t>Guida Ufficiale al Programma Erasmus+ </a:t>
          </a:r>
          <a:endParaRPr lang="it-IT" sz="2800" dirty="0">
            <a:solidFill>
              <a:schemeClr val="bg1"/>
            </a:solidFill>
          </a:endParaRPr>
        </a:p>
      </dgm:t>
    </dgm:pt>
    <dgm:pt modelId="{0B3D80B4-EEAB-4BF0-8597-1917C5E0C75A}" type="parTrans" cxnId="{905A9F2D-0D17-463D-A113-D14B45199184}">
      <dgm:prSet/>
      <dgm:spPr/>
      <dgm:t>
        <a:bodyPr/>
        <a:lstStyle/>
        <a:p>
          <a:endParaRPr lang="it-IT"/>
        </a:p>
      </dgm:t>
    </dgm:pt>
    <dgm:pt modelId="{F2877347-7EE2-4D93-913A-C71E65788F53}" type="sibTrans" cxnId="{905A9F2D-0D17-463D-A113-D14B45199184}">
      <dgm:prSet/>
      <dgm:spPr/>
      <dgm:t>
        <a:bodyPr/>
        <a:lstStyle/>
        <a:p>
          <a:endParaRPr lang="it-IT"/>
        </a:p>
      </dgm:t>
    </dgm:pt>
    <dgm:pt modelId="{36BF430F-5FD8-41B2-A955-60FCD00BAFD2}">
      <dgm:prSet phldrT="[Testo]"/>
      <dgm:spPr>
        <a:effectLst>
          <a:glow rad="63500">
            <a:schemeClr val="accent3">
              <a:satMod val="175000"/>
              <a:alpha val="40000"/>
            </a:schemeClr>
          </a:glow>
        </a:effectLst>
      </dgm:spPr>
      <dgm:t>
        <a:bodyPr/>
        <a:lstStyle/>
        <a:p>
          <a:r>
            <a:rPr lang="it-IT" dirty="0">
              <a:solidFill>
                <a:schemeClr val="bg1"/>
              </a:solidFill>
              <a:latin typeface="Arial" panose="020B0604020202020204" pitchFamily="34" charset="0"/>
              <a:cs typeface="Arial" panose="020B0604020202020204" pitchFamily="34" charset="0"/>
            </a:rPr>
            <a:t>Documento a supporto “</a:t>
          </a:r>
          <a:r>
            <a:rPr lang="it-IT" dirty="0" err="1">
              <a:solidFill>
                <a:schemeClr val="bg1"/>
              </a:solidFill>
              <a:latin typeface="Arial" panose="020B0604020202020204" pitchFamily="34" charset="0"/>
              <a:cs typeface="Arial" panose="020B0604020202020204" pitchFamily="34" charset="0"/>
            </a:rPr>
            <a:t>Handbook</a:t>
          </a:r>
          <a:r>
            <a:rPr lang="it-IT" dirty="0">
              <a:solidFill>
                <a:schemeClr val="bg1"/>
              </a:solidFill>
              <a:latin typeface="Arial" panose="020B0604020202020204" pitchFamily="34" charset="0"/>
              <a:cs typeface="Arial" panose="020B0604020202020204" pitchFamily="34" charset="0"/>
            </a:rPr>
            <a:t> on KA2 </a:t>
          </a:r>
          <a:r>
            <a:rPr lang="it-IT" dirty="0" err="1">
              <a:solidFill>
                <a:schemeClr val="bg1"/>
              </a:solidFill>
              <a:latin typeface="Arial" panose="020B0604020202020204" pitchFamily="34" charset="0"/>
              <a:cs typeface="Arial" panose="020B0604020202020204" pitchFamily="34" charset="0"/>
            </a:rPr>
            <a:t>lump</a:t>
          </a:r>
          <a:r>
            <a:rPr lang="it-IT" dirty="0">
              <a:solidFill>
                <a:schemeClr val="bg1"/>
              </a:solidFill>
              <a:latin typeface="Arial" panose="020B0604020202020204" pitchFamily="34" charset="0"/>
              <a:cs typeface="Arial" panose="020B0604020202020204" pitchFamily="34" charset="0"/>
            </a:rPr>
            <a:t> sums”</a:t>
          </a:r>
          <a:endParaRPr lang="it-IT" dirty="0">
            <a:solidFill>
              <a:schemeClr val="bg1"/>
            </a:solidFill>
          </a:endParaRPr>
        </a:p>
      </dgm:t>
    </dgm:pt>
    <dgm:pt modelId="{CB754C14-BEC7-4548-B698-0EB3373187D7}" type="parTrans" cxnId="{99112ECA-F143-45AD-8B8C-685A03A06A65}">
      <dgm:prSet/>
      <dgm:spPr/>
      <dgm:t>
        <a:bodyPr/>
        <a:lstStyle/>
        <a:p>
          <a:endParaRPr lang="it-IT"/>
        </a:p>
      </dgm:t>
    </dgm:pt>
    <dgm:pt modelId="{30E642C4-AA06-4975-A148-6B195A65CF6D}" type="sibTrans" cxnId="{99112ECA-F143-45AD-8B8C-685A03A06A65}">
      <dgm:prSet/>
      <dgm:spPr/>
      <dgm:t>
        <a:bodyPr/>
        <a:lstStyle/>
        <a:p>
          <a:endParaRPr lang="it-IT"/>
        </a:p>
      </dgm:t>
    </dgm:pt>
    <dgm:pt modelId="{5C8394CE-3540-43EA-B7D3-0A943818EE41}">
      <dgm:prSet phldrT="[Testo]"/>
      <dgm:spPr>
        <a:effectLst>
          <a:glow rad="63500">
            <a:schemeClr val="accent3">
              <a:satMod val="175000"/>
              <a:alpha val="40000"/>
            </a:schemeClr>
          </a:glow>
        </a:effectLst>
      </dgm:spPr>
      <dgm:t>
        <a:bodyPr/>
        <a:lstStyle/>
        <a:p>
          <a:r>
            <a:rPr lang="it-IT" altLang="it-IT" dirty="0">
              <a:solidFill>
                <a:schemeClr val="bg1"/>
              </a:solidFill>
              <a:cs typeface="Arial" panose="020B0604020202020204" pitchFamily="34" charset="0"/>
            </a:rPr>
            <a:t>Invito a presentare proposte – </a:t>
          </a:r>
          <a:r>
            <a:rPr lang="it-IT" altLang="it-IT" b="1" dirty="0">
              <a:solidFill>
                <a:schemeClr val="bg1"/>
              </a:solidFill>
              <a:cs typeface="Arial" panose="020B0604020202020204" pitchFamily="34" charset="0"/>
            </a:rPr>
            <a:t>Call for </a:t>
          </a:r>
          <a:r>
            <a:rPr lang="it-IT" altLang="it-IT" b="1" dirty="0" err="1">
              <a:solidFill>
                <a:schemeClr val="bg1"/>
              </a:solidFill>
              <a:cs typeface="Arial" panose="020B0604020202020204" pitchFamily="34" charset="0"/>
            </a:rPr>
            <a:t>proposals</a:t>
          </a:r>
          <a:endParaRPr lang="it-IT" b="1" dirty="0">
            <a:solidFill>
              <a:schemeClr val="bg1"/>
            </a:solidFill>
          </a:endParaRPr>
        </a:p>
      </dgm:t>
    </dgm:pt>
    <dgm:pt modelId="{58554A1C-54F3-427B-B38A-88A5E20C38F2}" type="parTrans" cxnId="{E7DE277C-5978-49F6-8BC0-C7EE0FC9A714}">
      <dgm:prSet/>
      <dgm:spPr/>
      <dgm:t>
        <a:bodyPr/>
        <a:lstStyle/>
        <a:p>
          <a:endParaRPr lang="it-IT"/>
        </a:p>
      </dgm:t>
    </dgm:pt>
    <dgm:pt modelId="{3527DAE0-336A-44FF-A287-D34105F13824}" type="sibTrans" cxnId="{E7DE277C-5978-49F6-8BC0-C7EE0FC9A714}">
      <dgm:prSet/>
      <dgm:spPr/>
      <dgm:t>
        <a:bodyPr/>
        <a:lstStyle/>
        <a:p>
          <a:endParaRPr lang="it-IT"/>
        </a:p>
      </dgm:t>
    </dgm:pt>
    <dgm:pt modelId="{BFDA0426-029E-47FF-9D6B-BCAB50A99101}" type="pres">
      <dgm:prSet presAssocID="{72EE7E2D-CE45-4A17-B544-FCDAEB2FE6F1}" presName="composite" presStyleCnt="0">
        <dgm:presLayoutVars>
          <dgm:chMax val="3"/>
          <dgm:animLvl val="lvl"/>
          <dgm:resizeHandles val="exact"/>
        </dgm:presLayoutVars>
      </dgm:prSet>
      <dgm:spPr/>
    </dgm:pt>
    <dgm:pt modelId="{A58B1A3D-A8D9-41DA-8E9B-5E4890489215}" type="pres">
      <dgm:prSet presAssocID="{F0C50F1F-FC9B-4EEC-8024-CB520F6C647E}" presName="gear1" presStyleLbl="node1" presStyleIdx="0" presStyleCnt="3">
        <dgm:presLayoutVars>
          <dgm:chMax val="1"/>
          <dgm:bulletEnabled val="1"/>
        </dgm:presLayoutVars>
      </dgm:prSet>
      <dgm:spPr/>
    </dgm:pt>
    <dgm:pt modelId="{B60DBA1F-91EA-4DAB-97FE-8262FE05063C}" type="pres">
      <dgm:prSet presAssocID="{F0C50F1F-FC9B-4EEC-8024-CB520F6C647E}" presName="gear1srcNode" presStyleLbl="node1" presStyleIdx="0" presStyleCnt="3"/>
      <dgm:spPr/>
    </dgm:pt>
    <dgm:pt modelId="{51F9A1DF-24CF-4E2C-BEDD-553DAF787B9A}" type="pres">
      <dgm:prSet presAssocID="{F0C50F1F-FC9B-4EEC-8024-CB520F6C647E}" presName="gear1dstNode" presStyleLbl="node1" presStyleIdx="0" presStyleCnt="3"/>
      <dgm:spPr/>
    </dgm:pt>
    <dgm:pt modelId="{4FD7DF43-A9FF-42B9-ABB7-6E57EBAE7A63}" type="pres">
      <dgm:prSet presAssocID="{36BF430F-5FD8-41B2-A955-60FCD00BAFD2}" presName="gear2" presStyleLbl="node1" presStyleIdx="1" presStyleCnt="3">
        <dgm:presLayoutVars>
          <dgm:chMax val="1"/>
          <dgm:bulletEnabled val="1"/>
        </dgm:presLayoutVars>
      </dgm:prSet>
      <dgm:spPr/>
    </dgm:pt>
    <dgm:pt modelId="{BD70B728-300C-450B-BA8F-B57CBC93C39F}" type="pres">
      <dgm:prSet presAssocID="{36BF430F-5FD8-41B2-A955-60FCD00BAFD2}" presName="gear2srcNode" presStyleLbl="node1" presStyleIdx="1" presStyleCnt="3"/>
      <dgm:spPr/>
    </dgm:pt>
    <dgm:pt modelId="{F3C4F66A-EEC6-4B9A-AB96-4AC203A489BA}" type="pres">
      <dgm:prSet presAssocID="{36BF430F-5FD8-41B2-A955-60FCD00BAFD2}" presName="gear2dstNode" presStyleLbl="node1" presStyleIdx="1" presStyleCnt="3"/>
      <dgm:spPr/>
    </dgm:pt>
    <dgm:pt modelId="{D76B907B-76E6-4DE3-8561-2BD5A118A947}" type="pres">
      <dgm:prSet presAssocID="{5C8394CE-3540-43EA-B7D3-0A943818EE41}" presName="gear3" presStyleLbl="node1" presStyleIdx="2" presStyleCnt="3" custLinFactNeighborX="2131" custLinFactNeighborY="0"/>
      <dgm:spPr/>
    </dgm:pt>
    <dgm:pt modelId="{554205DE-CA6D-4528-B298-34A74DA6898C}" type="pres">
      <dgm:prSet presAssocID="{5C8394CE-3540-43EA-B7D3-0A943818EE41}" presName="gear3tx" presStyleLbl="node1" presStyleIdx="2" presStyleCnt="3">
        <dgm:presLayoutVars>
          <dgm:chMax val="1"/>
          <dgm:bulletEnabled val="1"/>
        </dgm:presLayoutVars>
      </dgm:prSet>
      <dgm:spPr/>
    </dgm:pt>
    <dgm:pt modelId="{2EC8EF5B-A71F-4827-84A1-39A74CBE06A6}" type="pres">
      <dgm:prSet presAssocID="{5C8394CE-3540-43EA-B7D3-0A943818EE41}" presName="gear3srcNode" presStyleLbl="node1" presStyleIdx="2" presStyleCnt="3"/>
      <dgm:spPr/>
    </dgm:pt>
    <dgm:pt modelId="{03E961F9-BC2B-446A-BE02-14985F1F4F60}" type="pres">
      <dgm:prSet presAssocID="{5C8394CE-3540-43EA-B7D3-0A943818EE41}" presName="gear3dstNode" presStyleLbl="node1" presStyleIdx="2" presStyleCnt="3"/>
      <dgm:spPr/>
    </dgm:pt>
    <dgm:pt modelId="{0873B650-E099-4C6E-8A9B-EDA5C86BB0D8}" type="pres">
      <dgm:prSet presAssocID="{F2877347-7EE2-4D93-913A-C71E65788F53}" presName="connector1" presStyleLbl="sibTrans2D1" presStyleIdx="0" presStyleCnt="3" custLinFactNeighborX="1851" custLinFactNeighborY="-2709"/>
      <dgm:spPr/>
    </dgm:pt>
    <dgm:pt modelId="{E55FE681-031A-4DD0-B952-46C0B062AFD5}" type="pres">
      <dgm:prSet presAssocID="{30E642C4-AA06-4975-A148-6B195A65CF6D}" presName="connector2" presStyleLbl="sibTrans2D1" presStyleIdx="1" presStyleCnt="3"/>
      <dgm:spPr/>
    </dgm:pt>
    <dgm:pt modelId="{BF3263D2-F5F3-455D-9EC3-9AEEB0EA8BD3}" type="pres">
      <dgm:prSet presAssocID="{3527DAE0-336A-44FF-A287-D34105F13824}" presName="connector3" presStyleLbl="sibTrans2D1" presStyleIdx="2" presStyleCnt="3"/>
      <dgm:spPr/>
    </dgm:pt>
  </dgm:ptLst>
  <dgm:cxnLst>
    <dgm:cxn modelId="{0A9E8F0B-A53E-45A5-8539-934B41678CA5}" type="presOf" srcId="{36BF430F-5FD8-41B2-A955-60FCD00BAFD2}" destId="{4FD7DF43-A9FF-42B9-ABB7-6E57EBAE7A63}" srcOrd="0" destOrd="0" presId="urn:microsoft.com/office/officeart/2005/8/layout/gear1"/>
    <dgm:cxn modelId="{C6D4AB10-A706-4A28-B391-A544D0E083FA}" type="presOf" srcId="{72EE7E2D-CE45-4A17-B544-FCDAEB2FE6F1}" destId="{BFDA0426-029E-47FF-9D6B-BCAB50A99101}" srcOrd="0" destOrd="0" presId="urn:microsoft.com/office/officeart/2005/8/layout/gear1"/>
    <dgm:cxn modelId="{8E853121-56FA-42E6-B4DE-1EC7FBD2782C}" type="presOf" srcId="{F0C50F1F-FC9B-4EEC-8024-CB520F6C647E}" destId="{51F9A1DF-24CF-4E2C-BEDD-553DAF787B9A}" srcOrd="2" destOrd="0" presId="urn:microsoft.com/office/officeart/2005/8/layout/gear1"/>
    <dgm:cxn modelId="{BD582025-F26F-4EC0-9096-6851CB0B58A2}" type="presOf" srcId="{5C8394CE-3540-43EA-B7D3-0A943818EE41}" destId="{D76B907B-76E6-4DE3-8561-2BD5A118A947}" srcOrd="0" destOrd="0" presId="urn:microsoft.com/office/officeart/2005/8/layout/gear1"/>
    <dgm:cxn modelId="{905A9F2D-0D17-463D-A113-D14B45199184}" srcId="{72EE7E2D-CE45-4A17-B544-FCDAEB2FE6F1}" destId="{F0C50F1F-FC9B-4EEC-8024-CB520F6C647E}" srcOrd="0" destOrd="0" parTransId="{0B3D80B4-EEAB-4BF0-8597-1917C5E0C75A}" sibTransId="{F2877347-7EE2-4D93-913A-C71E65788F53}"/>
    <dgm:cxn modelId="{52EDA13A-5F1F-4C31-9282-AF4BA6014B93}" type="presOf" srcId="{F0C50F1F-FC9B-4EEC-8024-CB520F6C647E}" destId="{A58B1A3D-A8D9-41DA-8E9B-5E4890489215}" srcOrd="0" destOrd="0" presId="urn:microsoft.com/office/officeart/2005/8/layout/gear1"/>
    <dgm:cxn modelId="{CBBF0878-0BE8-4EDC-8694-31346168B980}" type="presOf" srcId="{30E642C4-AA06-4975-A148-6B195A65CF6D}" destId="{E55FE681-031A-4DD0-B952-46C0B062AFD5}" srcOrd="0" destOrd="0" presId="urn:microsoft.com/office/officeart/2005/8/layout/gear1"/>
    <dgm:cxn modelId="{E7DE277C-5978-49F6-8BC0-C7EE0FC9A714}" srcId="{72EE7E2D-CE45-4A17-B544-FCDAEB2FE6F1}" destId="{5C8394CE-3540-43EA-B7D3-0A943818EE41}" srcOrd="2" destOrd="0" parTransId="{58554A1C-54F3-427B-B38A-88A5E20C38F2}" sibTransId="{3527DAE0-336A-44FF-A287-D34105F13824}"/>
    <dgm:cxn modelId="{2AE39487-7013-435A-8064-54EA88F4E821}" type="presOf" srcId="{F2877347-7EE2-4D93-913A-C71E65788F53}" destId="{0873B650-E099-4C6E-8A9B-EDA5C86BB0D8}" srcOrd="0" destOrd="0" presId="urn:microsoft.com/office/officeart/2005/8/layout/gear1"/>
    <dgm:cxn modelId="{D9450998-C74D-466C-8977-CFBE870D7204}" type="presOf" srcId="{36BF430F-5FD8-41B2-A955-60FCD00BAFD2}" destId="{F3C4F66A-EEC6-4B9A-AB96-4AC203A489BA}" srcOrd="2" destOrd="0" presId="urn:microsoft.com/office/officeart/2005/8/layout/gear1"/>
    <dgm:cxn modelId="{1C8392AF-0D7F-4B45-94BD-91AF3AAD779F}" type="presOf" srcId="{3527DAE0-336A-44FF-A287-D34105F13824}" destId="{BF3263D2-F5F3-455D-9EC3-9AEEB0EA8BD3}" srcOrd="0" destOrd="0" presId="urn:microsoft.com/office/officeart/2005/8/layout/gear1"/>
    <dgm:cxn modelId="{F5F5FBB1-7F0E-467A-933B-73F3E8FAD179}" type="presOf" srcId="{36BF430F-5FD8-41B2-A955-60FCD00BAFD2}" destId="{BD70B728-300C-450B-BA8F-B57CBC93C39F}" srcOrd="1" destOrd="0" presId="urn:microsoft.com/office/officeart/2005/8/layout/gear1"/>
    <dgm:cxn modelId="{2F3708BA-CE99-4430-941C-A04F31EEA350}" type="presOf" srcId="{5C8394CE-3540-43EA-B7D3-0A943818EE41}" destId="{03E961F9-BC2B-446A-BE02-14985F1F4F60}" srcOrd="3" destOrd="0" presId="urn:microsoft.com/office/officeart/2005/8/layout/gear1"/>
    <dgm:cxn modelId="{6A6E64C7-DB29-4211-88DC-9AD300986432}" type="presOf" srcId="{5C8394CE-3540-43EA-B7D3-0A943818EE41}" destId="{2EC8EF5B-A71F-4827-84A1-39A74CBE06A6}" srcOrd="2" destOrd="0" presId="urn:microsoft.com/office/officeart/2005/8/layout/gear1"/>
    <dgm:cxn modelId="{FDF4DAC8-C3E1-4376-842A-8720272F8AD9}" type="presOf" srcId="{F0C50F1F-FC9B-4EEC-8024-CB520F6C647E}" destId="{B60DBA1F-91EA-4DAB-97FE-8262FE05063C}" srcOrd="1" destOrd="0" presId="urn:microsoft.com/office/officeart/2005/8/layout/gear1"/>
    <dgm:cxn modelId="{99112ECA-F143-45AD-8B8C-685A03A06A65}" srcId="{72EE7E2D-CE45-4A17-B544-FCDAEB2FE6F1}" destId="{36BF430F-5FD8-41B2-A955-60FCD00BAFD2}" srcOrd="1" destOrd="0" parTransId="{CB754C14-BEC7-4548-B698-0EB3373187D7}" sibTransId="{30E642C4-AA06-4975-A148-6B195A65CF6D}"/>
    <dgm:cxn modelId="{1F4CE4E8-F6D6-48E1-9097-6DD2D3524B2A}" type="presOf" srcId="{5C8394CE-3540-43EA-B7D3-0A943818EE41}" destId="{554205DE-CA6D-4528-B298-34A74DA6898C}" srcOrd="1" destOrd="0" presId="urn:microsoft.com/office/officeart/2005/8/layout/gear1"/>
    <dgm:cxn modelId="{C3BDF550-C375-4098-9942-C88A364A34B3}" type="presParOf" srcId="{BFDA0426-029E-47FF-9D6B-BCAB50A99101}" destId="{A58B1A3D-A8D9-41DA-8E9B-5E4890489215}" srcOrd="0" destOrd="0" presId="urn:microsoft.com/office/officeart/2005/8/layout/gear1"/>
    <dgm:cxn modelId="{4B248862-A355-4DD5-BAD9-86138553FBC2}" type="presParOf" srcId="{BFDA0426-029E-47FF-9D6B-BCAB50A99101}" destId="{B60DBA1F-91EA-4DAB-97FE-8262FE05063C}" srcOrd="1" destOrd="0" presId="urn:microsoft.com/office/officeart/2005/8/layout/gear1"/>
    <dgm:cxn modelId="{E5BE1854-E2B9-48A1-A4B6-FB067617A3F0}" type="presParOf" srcId="{BFDA0426-029E-47FF-9D6B-BCAB50A99101}" destId="{51F9A1DF-24CF-4E2C-BEDD-553DAF787B9A}" srcOrd="2" destOrd="0" presId="urn:microsoft.com/office/officeart/2005/8/layout/gear1"/>
    <dgm:cxn modelId="{E427C872-2E15-4378-8A4C-44FBF8DB2664}" type="presParOf" srcId="{BFDA0426-029E-47FF-9D6B-BCAB50A99101}" destId="{4FD7DF43-A9FF-42B9-ABB7-6E57EBAE7A63}" srcOrd="3" destOrd="0" presId="urn:microsoft.com/office/officeart/2005/8/layout/gear1"/>
    <dgm:cxn modelId="{4DA3BB7E-CF27-4C0B-8281-E8A400205D63}" type="presParOf" srcId="{BFDA0426-029E-47FF-9D6B-BCAB50A99101}" destId="{BD70B728-300C-450B-BA8F-B57CBC93C39F}" srcOrd="4" destOrd="0" presId="urn:microsoft.com/office/officeart/2005/8/layout/gear1"/>
    <dgm:cxn modelId="{C5DB3435-D735-4CF1-9BD6-BFC361D30558}" type="presParOf" srcId="{BFDA0426-029E-47FF-9D6B-BCAB50A99101}" destId="{F3C4F66A-EEC6-4B9A-AB96-4AC203A489BA}" srcOrd="5" destOrd="0" presId="urn:microsoft.com/office/officeart/2005/8/layout/gear1"/>
    <dgm:cxn modelId="{8965CE9C-1BE0-4BB0-8C70-094F35DC6CB9}" type="presParOf" srcId="{BFDA0426-029E-47FF-9D6B-BCAB50A99101}" destId="{D76B907B-76E6-4DE3-8561-2BD5A118A947}" srcOrd="6" destOrd="0" presId="urn:microsoft.com/office/officeart/2005/8/layout/gear1"/>
    <dgm:cxn modelId="{AA629D7E-FA4C-44FB-98B5-B6C44AA3B268}" type="presParOf" srcId="{BFDA0426-029E-47FF-9D6B-BCAB50A99101}" destId="{554205DE-CA6D-4528-B298-34A74DA6898C}" srcOrd="7" destOrd="0" presId="urn:microsoft.com/office/officeart/2005/8/layout/gear1"/>
    <dgm:cxn modelId="{5EFA4727-0DCE-4031-9E41-4A20695DD32E}" type="presParOf" srcId="{BFDA0426-029E-47FF-9D6B-BCAB50A99101}" destId="{2EC8EF5B-A71F-4827-84A1-39A74CBE06A6}" srcOrd="8" destOrd="0" presId="urn:microsoft.com/office/officeart/2005/8/layout/gear1"/>
    <dgm:cxn modelId="{1EA75F45-D874-4351-A7AA-7AE3F2F7C931}" type="presParOf" srcId="{BFDA0426-029E-47FF-9D6B-BCAB50A99101}" destId="{03E961F9-BC2B-446A-BE02-14985F1F4F60}" srcOrd="9" destOrd="0" presId="urn:microsoft.com/office/officeart/2005/8/layout/gear1"/>
    <dgm:cxn modelId="{00E5F51F-309B-4915-85E3-F87BEFC82272}" type="presParOf" srcId="{BFDA0426-029E-47FF-9D6B-BCAB50A99101}" destId="{0873B650-E099-4C6E-8A9B-EDA5C86BB0D8}" srcOrd="10" destOrd="0" presId="urn:microsoft.com/office/officeart/2005/8/layout/gear1"/>
    <dgm:cxn modelId="{A9934A0F-AEE7-4053-91CA-CE5650403DBF}" type="presParOf" srcId="{BFDA0426-029E-47FF-9D6B-BCAB50A99101}" destId="{E55FE681-031A-4DD0-B952-46C0B062AFD5}" srcOrd="11" destOrd="0" presId="urn:microsoft.com/office/officeart/2005/8/layout/gear1"/>
    <dgm:cxn modelId="{AEE2E1FA-DA56-46FB-B1A8-FBD3C95EB61F}" type="presParOf" srcId="{BFDA0426-029E-47FF-9D6B-BCAB50A99101}" destId="{BF3263D2-F5F3-455D-9EC3-9AEEB0EA8BD3}"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2CF59-1E9C-449A-9007-B1A1B188A8B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C96FD78F-2D66-42D0-BC19-9DF8539E8335}">
      <dgm:prSet phldrT="[Testo]" custT="1"/>
      <dgm:spPr/>
      <dgm:t>
        <a:bodyPr/>
        <a:lstStyle/>
        <a:p>
          <a:r>
            <a:rPr lang="it-IT" sz="2800" b="1" kern="1200" dirty="0">
              <a:solidFill>
                <a:srgbClr val="FFFFFF"/>
              </a:solidFill>
              <a:effectLst>
                <a:outerShdw blurRad="38100" dist="38100" dir="2700000" algn="tl">
                  <a:srgbClr val="000000">
                    <a:alpha val="43137"/>
                  </a:srgbClr>
                </a:outerShdw>
              </a:effectLst>
              <a:latin typeface="Calibri"/>
              <a:ea typeface="+mn-ea"/>
              <a:cs typeface="+mn-cs"/>
            </a:rPr>
            <a:t>Partenariati per la cooperazione</a:t>
          </a:r>
        </a:p>
      </dgm:t>
    </dgm:pt>
    <dgm:pt modelId="{C8B8FFCF-F884-4A9D-AE27-82CA57AB6EB7}" type="parTrans" cxnId="{907BFEFE-4570-40C7-8BDA-7C9BC7CCE56F}">
      <dgm:prSet/>
      <dgm:spPr/>
      <dgm:t>
        <a:bodyPr/>
        <a:lstStyle/>
        <a:p>
          <a:endParaRPr lang="it-IT"/>
        </a:p>
      </dgm:t>
    </dgm:pt>
    <dgm:pt modelId="{1E632BD3-6EF3-4D11-B659-BD4DC65C63AF}" type="sibTrans" cxnId="{907BFEFE-4570-40C7-8BDA-7C9BC7CCE56F}">
      <dgm:prSet/>
      <dgm:spPr/>
      <dgm:t>
        <a:bodyPr/>
        <a:lstStyle/>
        <a:p>
          <a:endParaRPr lang="it-IT"/>
        </a:p>
      </dgm:t>
    </dgm:pt>
    <dgm:pt modelId="{428F91B3-F501-4A44-AACA-96CBA0C0BCF2}">
      <dgm:prSet phldrT="[Testo]" custT="1"/>
      <dgm:spPr/>
      <dgm:t>
        <a:bodyPr/>
        <a:lstStyle/>
        <a:p>
          <a:r>
            <a:rPr lang="it-IT" sz="2800" b="1" dirty="0">
              <a:effectLst>
                <a:outerShdw blurRad="38100" dist="38100" dir="2700000" algn="tl">
                  <a:srgbClr val="000000">
                    <a:alpha val="43137"/>
                  </a:srgbClr>
                </a:outerShdw>
              </a:effectLst>
            </a:rPr>
            <a:t>Partenariati di Cooperazione</a:t>
          </a:r>
        </a:p>
        <a:p>
          <a:r>
            <a:rPr lang="it-IT" sz="2800" b="1" dirty="0">
              <a:effectLst>
                <a:outerShdw blurRad="38100" dist="38100" dir="2700000" algn="tl">
                  <a:srgbClr val="000000">
                    <a:alpha val="43137"/>
                  </a:srgbClr>
                </a:outerShdw>
              </a:effectLst>
            </a:rPr>
            <a:t>KA220</a:t>
          </a:r>
        </a:p>
      </dgm:t>
    </dgm:pt>
    <dgm:pt modelId="{17E2A799-8BC6-4E9F-98E4-D32FAFE33781}" type="parTrans" cxnId="{EA167AA1-8A02-49EC-8151-9E2F1E9E037F}">
      <dgm:prSet/>
      <dgm:spPr/>
      <dgm:t>
        <a:bodyPr/>
        <a:lstStyle/>
        <a:p>
          <a:endParaRPr lang="it-IT"/>
        </a:p>
      </dgm:t>
    </dgm:pt>
    <dgm:pt modelId="{951F88AD-9F58-426E-8562-5A7E7A210CFB}" type="sibTrans" cxnId="{EA167AA1-8A02-49EC-8151-9E2F1E9E037F}">
      <dgm:prSet/>
      <dgm:spPr/>
      <dgm:t>
        <a:bodyPr/>
        <a:lstStyle/>
        <a:p>
          <a:endParaRPr lang="it-IT"/>
        </a:p>
      </dgm:t>
    </dgm:pt>
    <dgm:pt modelId="{A8095045-6546-4B34-82A2-4C752BC676DB}">
      <dgm:prSet phldrT="[Testo]" custT="1"/>
      <dgm:spPr/>
      <dgm:t>
        <a:bodyPr/>
        <a:lstStyle/>
        <a:p>
          <a:r>
            <a:rPr lang="it-IT" sz="2800" b="1" dirty="0">
              <a:effectLst>
                <a:outerShdw blurRad="38100" dist="38100" dir="2700000" algn="tl">
                  <a:srgbClr val="000000">
                    <a:alpha val="43137"/>
                  </a:srgbClr>
                </a:outerShdw>
              </a:effectLst>
            </a:rPr>
            <a:t>Partenariati su </a:t>
          </a:r>
        </a:p>
        <a:p>
          <a:r>
            <a:rPr lang="it-IT" sz="2800" b="1" dirty="0">
              <a:effectLst>
                <a:outerShdw blurRad="38100" dist="38100" dir="2700000" algn="tl">
                  <a:srgbClr val="000000">
                    <a:alpha val="43137"/>
                  </a:srgbClr>
                </a:outerShdw>
              </a:effectLst>
            </a:rPr>
            <a:t>Piccola Scala</a:t>
          </a:r>
        </a:p>
        <a:p>
          <a:r>
            <a:rPr lang="it-IT" sz="2800" b="1" dirty="0">
              <a:effectLst>
                <a:outerShdw blurRad="38100" dist="38100" dir="2700000" algn="tl">
                  <a:srgbClr val="000000">
                    <a:alpha val="43137"/>
                  </a:srgbClr>
                </a:outerShdw>
              </a:effectLst>
            </a:rPr>
            <a:t>KA210</a:t>
          </a:r>
        </a:p>
      </dgm:t>
    </dgm:pt>
    <dgm:pt modelId="{A55B03B3-CAAF-4F70-AC71-71C94897F087}" type="parTrans" cxnId="{FDF20CCF-ADBF-440D-8418-F5AA34246641}">
      <dgm:prSet/>
      <dgm:spPr/>
      <dgm:t>
        <a:bodyPr/>
        <a:lstStyle/>
        <a:p>
          <a:endParaRPr lang="it-IT"/>
        </a:p>
      </dgm:t>
    </dgm:pt>
    <dgm:pt modelId="{D6AFB063-97AA-4BC0-91D8-46C7AFCF4333}" type="sibTrans" cxnId="{FDF20CCF-ADBF-440D-8418-F5AA34246641}">
      <dgm:prSet/>
      <dgm:spPr/>
      <dgm:t>
        <a:bodyPr/>
        <a:lstStyle/>
        <a:p>
          <a:endParaRPr lang="it-IT"/>
        </a:p>
      </dgm:t>
    </dgm:pt>
    <dgm:pt modelId="{892E3E8D-A26C-491D-8E0E-4ECD3D519757}" type="pres">
      <dgm:prSet presAssocID="{B792CF59-1E9C-449A-9007-B1A1B188A8B8}" presName="diagram" presStyleCnt="0">
        <dgm:presLayoutVars>
          <dgm:chPref val="1"/>
          <dgm:dir/>
          <dgm:animOne val="branch"/>
          <dgm:animLvl val="lvl"/>
          <dgm:resizeHandles val="exact"/>
        </dgm:presLayoutVars>
      </dgm:prSet>
      <dgm:spPr/>
    </dgm:pt>
    <dgm:pt modelId="{7D416A51-8BB6-41BC-BFAB-57FD90BED0C4}" type="pres">
      <dgm:prSet presAssocID="{C96FD78F-2D66-42D0-BC19-9DF8539E8335}" presName="root1" presStyleCnt="0"/>
      <dgm:spPr/>
    </dgm:pt>
    <dgm:pt modelId="{F633C034-C96D-4F3E-BCFD-F6BC57486245}" type="pres">
      <dgm:prSet presAssocID="{C96FD78F-2D66-42D0-BC19-9DF8539E8335}" presName="LevelOneTextNode" presStyleLbl="node0" presStyleIdx="0" presStyleCnt="1">
        <dgm:presLayoutVars>
          <dgm:chPref val="3"/>
        </dgm:presLayoutVars>
      </dgm:prSet>
      <dgm:spPr/>
    </dgm:pt>
    <dgm:pt modelId="{7A340EB7-E00E-4D19-AA69-17BF27B11047}" type="pres">
      <dgm:prSet presAssocID="{C96FD78F-2D66-42D0-BC19-9DF8539E8335}" presName="level2hierChild" presStyleCnt="0"/>
      <dgm:spPr/>
    </dgm:pt>
    <dgm:pt modelId="{83B42211-20D2-498F-B17D-0C5EBDBAC7F3}" type="pres">
      <dgm:prSet presAssocID="{17E2A799-8BC6-4E9F-98E4-D32FAFE33781}" presName="conn2-1" presStyleLbl="parChTrans1D2" presStyleIdx="0" presStyleCnt="2"/>
      <dgm:spPr/>
    </dgm:pt>
    <dgm:pt modelId="{FAAF33A0-0089-4F79-A519-3684AB15B9F8}" type="pres">
      <dgm:prSet presAssocID="{17E2A799-8BC6-4E9F-98E4-D32FAFE33781}" presName="connTx" presStyleLbl="parChTrans1D2" presStyleIdx="0" presStyleCnt="2"/>
      <dgm:spPr/>
    </dgm:pt>
    <dgm:pt modelId="{B1D08E54-DF07-4A68-B1E4-B236E7EE9D88}" type="pres">
      <dgm:prSet presAssocID="{428F91B3-F501-4A44-AACA-96CBA0C0BCF2}" presName="root2" presStyleCnt="0"/>
      <dgm:spPr/>
    </dgm:pt>
    <dgm:pt modelId="{ABD969C4-9F9E-428B-B02C-CA394E1DFA90}" type="pres">
      <dgm:prSet presAssocID="{428F91B3-F501-4A44-AACA-96CBA0C0BCF2}" presName="LevelTwoTextNode" presStyleLbl="node2" presStyleIdx="0" presStyleCnt="2" custLinFactNeighborX="1587" custLinFactNeighborY="46">
        <dgm:presLayoutVars>
          <dgm:chPref val="3"/>
        </dgm:presLayoutVars>
      </dgm:prSet>
      <dgm:spPr/>
    </dgm:pt>
    <dgm:pt modelId="{FA130DC9-5C0A-43BB-82E6-DC6F2973D64D}" type="pres">
      <dgm:prSet presAssocID="{428F91B3-F501-4A44-AACA-96CBA0C0BCF2}" presName="level3hierChild" presStyleCnt="0"/>
      <dgm:spPr/>
    </dgm:pt>
    <dgm:pt modelId="{1B24343A-33DD-4D66-B665-3F98B43C88A4}" type="pres">
      <dgm:prSet presAssocID="{A55B03B3-CAAF-4F70-AC71-71C94897F087}" presName="conn2-1" presStyleLbl="parChTrans1D2" presStyleIdx="1" presStyleCnt="2"/>
      <dgm:spPr/>
    </dgm:pt>
    <dgm:pt modelId="{9C29F442-02E4-457E-9632-62A0CB28B9F1}" type="pres">
      <dgm:prSet presAssocID="{A55B03B3-CAAF-4F70-AC71-71C94897F087}" presName="connTx" presStyleLbl="parChTrans1D2" presStyleIdx="1" presStyleCnt="2"/>
      <dgm:spPr/>
    </dgm:pt>
    <dgm:pt modelId="{07C5FEFC-F3A5-4223-9EA9-0966B7E4056F}" type="pres">
      <dgm:prSet presAssocID="{A8095045-6546-4B34-82A2-4C752BC676DB}" presName="root2" presStyleCnt="0"/>
      <dgm:spPr/>
    </dgm:pt>
    <dgm:pt modelId="{FAA37DF5-306D-4072-8AD0-4580BEED7C53}" type="pres">
      <dgm:prSet presAssocID="{A8095045-6546-4B34-82A2-4C752BC676DB}" presName="LevelTwoTextNode" presStyleLbl="node2" presStyleIdx="1" presStyleCnt="2">
        <dgm:presLayoutVars>
          <dgm:chPref val="3"/>
        </dgm:presLayoutVars>
      </dgm:prSet>
      <dgm:spPr/>
    </dgm:pt>
    <dgm:pt modelId="{650980EC-BB39-4A24-83D2-9723C736B61E}" type="pres">
      <dgm:prSet presAssocID="{A8095045-6546-4B34-82A2-4C752BC676DB}" presName="level3hierChild" presStyleCnt="0"/>
      <dgm:spPr/>
    </dgm:pt>
  </dgm:ptLst>
  <dgm:cxnLst>
    <dgm:cxn modelId="{766D7B1B-AD19-439C-ABA3-7CC88B231020}" type="presOf" srcId="{A8095045-6546-4B34-82A2-4C752BC676DB}" destId="{FAA37DF5-306D-4072-8AD0-4580BEED7C53}" srcOrd="0" destOrd="0" presId="urn:microsoft.com/office/officeart/2005/8/layout/hierarchy2"/>
    <dgm:cxn modelId="{56280229-9315-4904-8EF5-D985E22B2193}" type="presOf" srcId="{17E2A799-8BC6-4E9F-98E4-D32FAFE33781}" destId="{83B42211-20D2-498F-B17D-0C5EBDBAC7F3}" srcOrd="0" destOrd="0" presId="urn:microsoft.com/office/officeart/2005/8/layout/hierarchy2"/>
    <dgm:cxn modelId="{5A9C7447-90FA-49A6-85B7-9A1F1B38004C}" type="presOf" srcId="{C96FD78F-2D66-42D0-BC19-9DF8539E8335}" destId="{F633C034-C96D-4F3E-BCFD-F6BC57486245}" srcOrd="0" destOrd="0" presId="urn:microsoft.com/office/officeart/2005/8/layout/hierarchy2"/>
    <dgm:cxn modelId="{D0F41574-2DD3-4DD0-B907-521CACC2059E}" type="presOf" srcId="{B792CF59-1E9C-449A-9007-B1A1B188A8B8}" destId="{892E3E8D-A26C-491D-8E0E-4ECD3D519757}" srcOrd="0" destOrd="0" presId="urn:microsoft.com/office/officeart/2005/8/layout/hierarchy2"/>
    <dgm:cxn modelId="{9FA9DB82-A1DB-48AB-9BC7-6A9EC25A7145}" type="presOf" srcId="{A55B03B3-CAAF-4F70-AC71-71C94897F087}" destId="{1B24343A-33DD-4D66-B665-3F98B43C88A4}" srcOrd="0" destOrd="0" presId="urn:microsoft.com/office/officeart/2005/8/layout/hierarchy2"/>
    <dgm:cxn modelId="{EA167AA1-8A02-49EC-8151-9E2F1E9E037F}" srcId="{C96FD78F-2D66-42D0-BC19-9DF8539E8335}" destId="{428F91B3-F501-4A44-AACA-96CBA0C0BCF2}" srcOrd="0" destOrd="0" parTransId="{17E2A799-8BC6-4E9F-98E4-D32FAFE33781}" sibTransId="{951F88AD-9F58-426E-8562-5A7E7A210CFB}"/>
    <dgm:cxn modelId="{4D4AAEBD-5A8E-4207-9A4B-03B40FB95093}" type="presOf" srcId="{428F91B3-F501-4A44-AACA-96CBA0C0BCF2}" destId="{ABD969C4-9F9E-428B-B02C-CA394E1DFA90}" srcOrd="0" destOrd="0" presId="urn:microsoft.com/office/officeart/2005/8/layout/hierarchy2"/>
    <dgm:cxn modelId="{820C33C1-B61B-4DC8-A9E9-9F4C234E7241}" type="presOf" srcId="{17E2A799-8BC6-4E9F-98E4-D32FAFE33781}" destId="{FAAF33A0-0089-4F79-A519-3684AB15B9F8}" srcOrd="1" destOrd="0" presId="urn:microsoft.com/office/officeart/2005/8/layout/hierarchy2"/>
    <dgm:cxn modelId="{A32D25C3-B05E-4CF8-A66A-875F24C97125}" type="presOf" srcId="{A55B03B3-CAAF-4F70-AC71-71C94897F087}" destId="{9C29F442-02E4-457E-9632-62A0CB28B9F1}" srcOrd="1" destOrd="0" presId="urn:microsoft.com/office/officeart/2005/8/layout/hierarchy2"/>
    <dgm:cxn modelId="{FDF20CCF-ADBF-440D-8418-F5AA34246641}" srcId="{C96FD78F-2D66-42D0-BC19-9DF8539E8335}" destId="{A8095045-6546-4B34-82A2-4C752BC676DB}" srcOrd="1" destOrd="0" parTransId="{A55B03B3-CAAF-4F70-AC71-71C94897F087}" sibTransId="{D6AFB063-97AA-4BC0-91D8-46C7AFCF4333}"/>
    <dgm:cxn modelId="{907BFEFE-4570-40C7-8BDA-7C9BC7CCE56F}" srcId="{B792CF59-1E9C-449A-9007-B1A1B188A8B8}" destId="{C96FD78F-2D66-42D0-BC19-9DF8539E8335}" srcOrd="0" destOrd="0" parTransId="{C8B8FFCF-F884-4A9D-AE27-82CA57AB6EB7}" sibTransId="{1E632BD3-6EF3-4D11-B659-BD4DC65C63AF}"/>
    <dgm:cxn modelId="{8F979AE4-2673-4DA7-BE6E-CD76AE337C2A}" type="presParOf" srcId="{892E3E8D-A26C-491D-8E0E-4ECD3D519757}" destId="{7D416A51-8BB6-41BC-BFAB-57FD90BED0C4}" srcOrd="0" destOrd="0" presId="urn:microsoft.com/office/officeart/2005/8/layout/hierarchy2"/>
    <dgm:cxn modelId="{C88C69A1-4D2E-4526-B7F5-2E2F6BE53022}" type="presParOf" srcId="{7D416A51-8BB6-41BC-BFAB-57FD90BED0C4}" destId="{F633C034-C96D-4F3E-BCFD-F6BC57486245}" srcOrd="0" destOrd="0" presId="urn:microsoft.com/office/officeart/2005/8/layout/hierarchy2"/>
    <dgm:cxn modelId="{CEE55772-A2B4-45CA-9D39-4B26B2E8B9FB}" type="presParOf" srcId="{7D416A51-8BB6-41BC-BFAB-57FD90BED0C4}" destId="{7A340EB7-E00E-4D19-AA69-17BF27B11047}" srcOrd="1" destOrd="0" presId="urn:microsoft.com/office/officeart/2005/8/layout/hierarchy2"/>
    <dgm:cxn modelId="{CEB2C974-B34E-4173-9C6F-0643AA96B34F}" type="presParOf" srcId="{7A340EB7-E00E-4D19-AA69-17BF27B11047}" destId="{83B42211-20D2-498F-B17D-0C5EBDBAC7F3}" srcOrd="0" destOrd="0" presId="urn:microsoft.com/office/officeart/2005/8/layout/hierarchy2"/>
    <dgm:cxn modelId="{31694575-9A3B-430B-AEF9-A1AE2082E1FF}" type="presParOf" srcId="{83B42211-20D2-498F-B17D-0C5EBDBAC7F3}" destId="{FAAF33A0-0089-4F79-A519-3684AB15B9F8}" srcOrd="0" destOrd="0" presId="urn:microsoft.com/office/officeart/2005/8/layout/hierarchy2"/>
    <dgm:cxn modelId="{A33BEAC7-178F-4642-9A65-5A36D4863BA0}" type="presParOf" srcId="{7A340EB7-E00E-4D19-AA69-17BF27B11047}" destId="{B1D08E54-DF07-4A68-B1E4-B236E7EE9D88}" srcOrd="1" destOrd="0" presId="urn:microsoft.com/office/officeart/2005/8/layout/hierarchy2"/>
    <dgm:cxn modelId="{D0A928D6-DB2B-4107-BF6C-A1636D1C2A45}" type="presParOf" srcId="{B1D08E54-DF07-4A68-B1E4-B236E7EE9D88}" destId="{ABD969C4-9F9E-428B-B02C-CA394E1DFA90}" srcOrd="0" destOrd="0" presId="urn:microsoft.com/office/officeart/2005/8/layout/hierarchy2"/>
    <dgm:cxn modelId="{643DF1FB-C996-4DB8-990C-74800260C24A}" type="presParOf" srcId="{B1D08E54-DF07-4A68-B1E4-B236E7EE9D88}" destId="{FA130DC9-5C0A-43BB-82E6-DC6F2973D64D}" srcOrd="1" destOrd="0" presId="urn:microsoft.com/office/officeart/2005/8/layout/hierarchy2"/>
    <dgm:cxn modelId="{E198795C-C23B-44F9-A3CB-C232CB08FFB9}" type="presParOf" srcId="{7A340EB7-E00E-4D19-AA69-17BF27B11047}" destId="{1B24343A-33DD-4D66-B665-3F98B43C88A4}" srcOrd="2" destOrd="0" presId="urn:microsoft.com/office/officeart/2005/8/layout/hierarchy2"/>
    <dgm:cxn modelId="{8B88B483-49CA-4FBF-857E-1AD2B93D5402}" type="presParOf" srcId="{1B24343A-33DD-4D66-B665-3F98B43C88A4}" destId="{9C29F442-02E4-457E-9632-62A0CB28B9F1}" srcOrd="0" destOrd="0" presId="urn:microsoft.com/office/officeart/2005/8/layout/hierarchy2"/>
    <dgm:cxn modelId="{659FDB89-F865-4E7B-8F67-474EB5A5FC65}" type="presParOf" srcId="{7A340EB7-E00E-4D19-AA69-17BF27B11047}" destId="{07C5FEFC-F3A5-4223-9EA9-0966B7E4056F}" srcOrd="3" destOrd="0" presId="urn:microsoft.com/office/officeart/2005/8/layout/hierarchy2"/>
    <dgm:cxn modelId="{84B8B2E9-EBA5-441C-96E4-A3876B6484DA}" type="presParOf" srcId="{07C5FEFC-F3A5-4223-9EA9-0966B7E4056F}" destId="{FAA37DF5-306D-4072-8AD0-4580BEED7C53}" srcOrd="0" destOrd="0" presId="urn:microsoft.com/office/officeart/2005/8/layout/hierarchy2"/>
    <dgm:cxn modelId="{7D35F3A4-A4B3-4621-B0A5-E97F338615C5}" type="presParOf" srcId="{07C5FEFC-F3A5-4223-9EA9-0966B7E4056F}" destId="{650980EC-BB39-4A24-83D2-9723C736B61E}"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23FC1-EBA2-4837-95C9-1D47C851BA19}" type="doc">
      <dgm:prSet loTypeId="urn:microsoft.com/office/officeart/2005/8/layout/hProcess9" loCatId="process" qsTypeId="urn:microsoft.com/office/officeart/2005/8/quickstyle/simple1" qsCatId="simple" csTypeId="urn:microsoft.com/office/officeart/2005/8/colors/colorful4" csCatId="colorful" phldr="1"/>
      <dgm:spPr/>
    </dgm:pt>
    <dgm:pt modelId="{737DF1C9-6343-4CB0-9B45-25FBFA27B556}">
      <dgm:prSet phldrT="[Testo]"/>
      <dgm:spPr/>
      <dgm:t>
        <a:bodyPr/>
        <a:lstStyle/>
        <a:p>
          <a:r>
            <a:rPr lang="it-IT" b="1" i="0" dirty="0"/>
            <a:t>Modulo di candidatura e struttura del progetto semplice</a:t>
          </a:r>
          <a:endParaRPr lang="it-IT" dirty="0"/>
        </a:p>
      </dgm:t>
    </dgm:pt>
    <dgm:pt modelId="{0AB9B78E-8D5D-4910-9FD8-5FD689F6A98E}" type="parTrans" cxnId="{5CC2F47F-062B-4CEC-8590-3185844A8EB4}">
      <dgm:prSet/>
      <dgm:spPr/>
      <dgm:t>
        <a:bodyPr/>
        <a:lstStyle/>
        <a:p>
          <a:endParaRPr lang="it-IT"/>
        </a:p>
      </dgm:t>
    </dgm:pt>
    <dgm:pt modelId="{615B0161-7B30-4EAA-83A6-F825C5642E41}" type="sibTrans" cxnId="{5CC2F47F-062B-4CEC-8590-3185844A8EB4}">
      <dgm:prSet/>
      <dgm:spPr/>
      <dgm:t>
        <a:bodyPr/>
        <a:lstStyle/>
        <a:p>
          <a:endParaRPr lang="it-IT"/>
        </a:p>
      </dgm:t>
    </dgm:pt>
    <dgm:pt modelId="{D94FED59-8D73-41E1-859B-ABDDC578D6D7}">
      <dgm:prSet phldrT="[Testo]"/>
      <dgm:spPr/>
      <dgm:t>
        <a:bodyPr/>
        <a:lstStyle/>
        <a:p>
          <a:r>
            <a:rPr lang="it-IT" b="1" i="0" dirty="0"/>
            <a:t>Requisiti amministrativi semplici</a:t>
          </a:r>
          <a:endParaRPr lang="it-IT" dirty="0"/>
        </a:p>
      </dgm:t>
    </dgm:pt>
    <dgm:pt modelId="{F39331E5-6BB6-4F0E-B648-F0A4104C2DF8}" type="parTrans" cxnId="{9EAE6E97-EA70-4AEC-A633-F60C7DB45344}">
      <dgm:prSet/>
      <dgm:spPr/>
      <dgm:t>
        <a:bodyPr/>
        <a:lstStyle/>
        <a:p>
          <a:endParaRPr lang="it-IT"/>
        </a:p>
      </dgm:t>
    </dgm:pt>
    <dgm:pt modelId="{B26B5D36-F712-444D-B3E5-E4E28F8ED75F}" type="sibTrans" cxnId="{9EAE6E97-EA70-4AEC-A633-F60C7DB45344}">
      <dgm:prSet/>
      <dgm:spPr/>
      <dgm:t>
        <a:bodyPr/>
        <a:lstStyle/>
        <a:p>
          <a:endParaRPr lang="it-IT"/>
        </a:p>
      </dgm:t>
    </dgm:pt>
    <dgm:pt modelId="{1BA06262-5C69-41E1-8E1C-52EC1D5D29E5}">
      <dgm:prSet phldrT="[Testo]"/>
      <dgm:spPr/>
      <dgm:t>
        <a:bodyPr/>
        <a:lstStyle/>
        <a:p>
          <a:r>
            <a:rPr lang="it-IT" b="1" i="0" dirty="0"/>
            <a:t>Durata breve, </a:t>
          </a:r>
        </a:p>
        <a:p>
          <a:r>
            <a:rPr lang="it-IT" b="1" i="0" dirty="0"/>
            <a:t>importi limitati</a:t>
          </a:r>
          <a:endParaRPr lang="it-IT" dirty="0"/>
        </a:p>
      </dgm:t>
    </dgm:pt>
    <dgm:pt modelId="{75786601-7EFC-476D-B4D9-95781F72A24B}" type="parTrans" cxnId="{3CB15A4E-EE1A-4E40-8202-D6CD238D2B17}">
      <dgm:prSet/>
      <dgm:spPr/>
      <dgm:t>
        <a:bodyPr/>
        <a:lstStyle/>
        <a:p>
          <a:endParaRPr lang="it-IT"/>
        </a:p>
      </dgm:t>
    </dgm:pt>
    <dgm:pt modelId="{13C95175-24DF-44B7-BE04-BB0F5901FC38}" type="sibTrans" cxnId="{3CB15A4E-EE1A-4E40-8202-D6CD238D2B17}">
      <dgm:prSet/>
      <dgm:spPr/>
      <dgm:t>
        <a:bodyPr/>
        <a:lstStyle/>
        <a:p>
          <a:endParaRPr lang="it-IT"/>
        </a:p>
      </dgm:t>
    </dgm:pt>
    <dgm:pt modelId="{4D762D90-7FF3-41A0-93A5-E21AE4B19355}" type="pres">
      <dgm:prSet presAssocID="{4B023FC1-EBA2-4837-95C9-1D47C851BA19}" presName="CompostProcess" presStyleCnt="0">
        <dgm:presLayoutVars>
          <dgm:dir/>
          <dgm:resizeHandles val="exact"/>
        </dgm:presLayoutVars>
      </dgm:prSet>
      <dgm:spPr/>
    </dgm:pt>
    <dgm:pt modelId="{EE19D2EA-9953-4CC9-AF49-B5954723C6E7}" type="pres">
      <dgm:prSet presAssocID="{4B023FC1-EBA2-4837-95C9-1D47C851BA19}" presName="arrow" presStyleLbl="bgShp" presStyleIdx="0" presStyleCnt="1" custLinFactNeighborX="-260"/>
      <dgm:spPr/>
    </dgm:pt>
    <dgm:pt modelId="{C883BA79-D8D6-44ED-8CA0-E7149FFB80A6}" type="pres">
      <dgm:prSet presAssocID="{4B023FC1-EBA2-4837-95C9-1D47C851BA19}" presName="linearProcess" presStyleCnt="0"/>
      <dgm:spPr/>
    </dgm:pt>
    <dgm:pt modelId="{255414DC-FA8B-4CBD-8072-0AD1AD7F0113}" type="pres">
      <dgm:prSet presAssocID="{737DF1C9-6343-4CB0-9B45-25FBFA27B556}" presName="textNode" presStyleLbl="node1" presStyleIdx="0" presStyleCnt="3">
        <dgm:presLayoutVars>
          <dgm:bulletEnabled val="1"/>
        </dgm:presLayoutVars>
      </dgm:prSet>
      <dgm:spPr/>
    </dgm:pt>
    <dgm:pt modelId="{71C3B3EA-168E-415C-A9FF-791F63A166F7}" type="pres">
      <dgm:prSet presAssocID="{615B0161-7B30-4EAA-83A6-F825C5642E41}" presName="sibTrans" presStyleCnt="0"/>
      <dgm:spPr/>
    </dgm:pt>
    <dgm:pt modelId="{E6779D9A-38A8-4BE8-885A-6DEFD9191DAC}" type="pres">
      <dgm:prSet presAssocID="{D94FED59-8D73-41E1-859B-ABDDC578D6D7}" presName="textNode" presStyleLbl="node1" presStyleIdx="1" presStyleCnt="3" custLinFactNeighborX="22940">
        <dgm:presLayoutVars>
          <dgm:bulletEnabled val="1"/>
        </dgm:presLayoutVars>
      </dgm:prSet>
      <dgm:spPr/>
    </dgm:pt>
    <dgm:pt modelId="{9AD0E276-4A64-4876-A3D2-D9849B9A4351}" type="pres">
      <dgm:prSet presAssocID="{B26B5D36-F712-444D-B3E5-E4E28F8ED75F}" presName="sibTrans" presStyleCnt="0"/>
      <dgm:spPr/>
    </dgm:pt>
    <dgm:pt modelId="{AD118081-514F-4303-9036-EEFA456D8827}" type="pres">
      <dgm:prSet presAssocID="{1BA06262-5C69-41E1-8E1C-52EC1D5D29E5}" presName="textNode" presStyleLbl="node1" presStyleIdx="2" presStyleCnt="3">
        <dgm:presLayoutVars>
          <dgm:bulletEnabled val="1"/>
        </dgm:presLayoutVars>
      </dgm:prSet>
      <dgm:spPr/>
    </dgm:pt>
  </dgm:ptLst>
  <dgm:cxnLst>
    <dgm:cxn modelId="{3A381F25-14CA-4AC5-A2F2-CD912719CA87}" type="presOf" srcId="{737DF1C9-6343-4CB0-9B45-25FBFA27B556}" destId="{255414DC-FA8B-4CBD-8072-0AD1AD7F0113}" srcOrd="0" destOrd="0" presId="urn:microsoft.com/office/officeart/2005/8/layout/hProcess9"/>
    <dgm:cxn modelId="{4D95E738-2531-4C79-8047-B1A1B83CFB58}" type="presOf" srcId="{4B023FC1-EBA2-4837-95C9-1D47C851BA19}" destId="{4D762D90-7FF3-41A0-93A5-E21AE4B19355}" srcOrd="0" destOrd="0" presId="urn:microsoft.com/office/officeart/2005/8/layout/hProcess9"/>
    <dgm:cxn modelId="{3CB15A4E-EE1A-4E40-8202-D6CD238D2B17}" srcId="{4B023FC1-EBA2-4837-95C9-1D47C851BA19}" destId="{1BA06262-5C69-41E1-8E1C-52EC1D5D29E5}" srcOrd="2" destOrd="0" parTransId="{75786601-7EFC-476D-B4D9-95781F72A24B}" sibTransId="{13C95175-24DF-44B7-BE04-BB0F5901FC38}"/>
    <dgm:cxn modelId="{1D3A1B50-E4BB-45BD-A7EE-AE7DDAA8146B}" type="presOf" srcId="{D94FED59-8D73-41E1-859B-ABDDC578D6D7}" destId="{E6779D9A-38A8-4BE8-885A-6DEFD9191DAC}" srcOrd="0" destOrd="0" presId="urn:microsoft.com/office/officeart/2005/8/layout/hProcess9"/>
    <dgm:cxn modelId="{5CC2F47F-062B-4CEC-8590-3185844A8EB4}" srcId="{4B023FC1-EBA2-4837-95C9-1D47C851BA19}" destId="{737DF1C9-6343-4CB0-9B45-25FBFA27B556}" srcOrd="0" destOrd="0" parTransId="{0AB9B78E-8D5D-4910-9FD8-5FD689F6A98E}" sibTransId="{615B0161-7B30-4EAA-83A6-F825C5642E41}"/>
    <dgm:cxn modelId="{9EAE6E97-EA70-4AEC-A633-F60C7DB45344}" srcId="{4B023FC1-EBA2-4837-95C9-1D47C851BA19}" destId="{D94FED59-8D73-41E1-859B-ABDDC578D6D7}" srcOrd="1" destOrd="0" parTransId="{F39331E5-6BB6-4F0E-B648-F0A4104C2DF8}" sibTransId="{B26B5D36-F712-444D-B3E5-E4E28F8ED75F}"/>
    <dgm:cxn modelId="{449246AF-1909-4E38-9CFE-F54BF3411337}" type="presOf" srcId="{1BA06262-5C69-41E1-8E1C-52EC1D5D29E5}" destId="{AD118081-514F-4303-9036-EEFA456D8827}" srcOrd="0" destOrd="0" presId="urn:microsoft.com/office/officeart/2005/8/layout/hProcess9"/>
    <dgm:cxn modelId="{A1852FFC-D0AE-4F1F-88AE-DD977865F145}" type="presParOf" srcId="{4D762D90-7FF3-41A0-93A5-E21AE4B19355}" destId="{EE19D2EA-9953-4CC9-AF49-B5954723C6E7}" srcOrd="0" destOrd="0" presId="urn:microsoft.com/office/officeart/2005/8/layout/hProcess9"/>
    <dgm:cxn modelId="{2C21A6BB-E0DE-4C4D-A152-51C35B3FBC58}" type="presParOf" srcId="{4D762D90-7FF3-41A0-93A5-E21AE4B19355}" destId="{C883BA79-D8D6-44ED-8CA0-E7149FFB80A6}" srcOrd="1" destOrd="0" presId="urn:microsoft.com/office/officeart/2005/8/layout/hProcess9"/>
    <dgm:cxn modelId="{21397BAB-7E71-4544-BB45-D33144A2E97B}" type="presParOf" srcId="{C883BA79-D8D6-44ED-8CA0-E7149FFB80A6}" destId="{255414DC-FA8B-4CBD-8072-0AD1AD7F0113}" srcOrd="0" destOrd="0" presId="urn:microsoft.com/office/officeart/2005/8/layout/hProcess9"/>
    <dgm:cxn modelId="{3B9B6F03-074D-4644-902E-014287593EC5}" type="presParOf" srcId="{C883BA79-D8D6-44ED-8CA0-E7149FFB80A6}" destId="{71C3B3EA-168E-415C-A9FF-791F63A166F7}" srcOrd="1" destOrd="0" presId="urn:microsoft.com/office/officeart/2005/8/layout/hProcess9"/>
    <dgm:cxn modelId="{D49B7A88-2DA6-42A7-9CD0-3A83D8F3BCDF}" type="presParOf" srcId="{C883BA79-D8D6-44ED-8CA0-E7149FFB80A6}" destId="{E6779D9A-38A8-4BE8-885A-6DEFD9191DAC}" srcOrd="2" destOrd="0" presId="urn:microsoft.com/office/officeart/2005/8/layout/hProcess9"/>
    <dgm:cxn modelId="{49745119-C5F9-4189-96DE-E3F37F422570}" type="presParOf" srcId="{C883BA79-D8D6-44ED-8CA0-E7149FFB80A6}" destId="{9AD0E276-4A64-4876-A3D2-D9849B9A4351}" srcOrd="3" destOrd="0" presId="urn:microsoft.com/office/officeart/2005/8/layout/hProcess9"/>
    <dgm:cxn modelId="{2578FB8F-F9D4-4DAA-BAF0-D90CE2A9A5D8}" type="presParOf" srcId="{C883BA79-D8D6-44ED-8CA0-E7149FFB80A6}" destId="{AD118081-514F-4303-9036-EEFA456D882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5CE700-5E86-4C17-8680-5D74F42FCA7A}"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it-IT"/>
        </a:p>
      </dgm:t>
    </dgm:pt>
    <dgm:pt modelId="{0DD1D9E4-5A05-4444-BE42-B6D7E98D1919}">
      <dgm:prSet phldrT="[Testo]"/>
      <dgm:spPr>
        <a:solidFill>
          <a:schemeClr val="accent1">
            <a:hueOff val="0"/>
            <a:satOff val="0"/>
            <a:lumOff val="0"/>
            <a:alpha val="75000"/>
          </a:schemeClr>
        </a:solidFill>
      </dgm:spPr>
      <dgm:t>
        <a:bodyPr/>
        <a:lstStyle/>
        <a:p>
          <a:pPr algn="ctr"/>
          <a:r>
            <a:rPr lang="it-IT" dirty="0">
              <a:solidFill>
                <a:schemeClr val="accent4">
                  <a:lumMod val="40000"/>
                  <a:lumOff val="60000"/>
                </a:schemeClr>
              </a:solidFill>
              <a:effectLst>
                <a:outerShdw blurRad="38100" dist="38100" dir="2700000" algn="tl">
                  <a:srgbClr val="000000">
                    <a:alpha val="43137"/>
                  </a:srgbClr>
                </a:outerShdw>
              </a:effectLst>
            </a:rPr>
            <a:t>preparazione</a:t>
          </a:r>
        </a:p>
      </dgm:t>
    </dgm:pt>
    <dgm:pt modelId="{57BCC977-753A-4ABD-8F77-63246E4DBA1E}" type="parTrans" cxnId="{F5FC7D88-1E7B-426C-A47B-56A0F0FB2627}">
      <dgm:prSet/>
      <dgm:spPr/>
      <dgm:t>
        <a:bodyPr/>
        <a:lstStyle/>
        <a:p>
          <a:endParaRPr lang="it-IT"/>
        </a:p>
      </dgm:t>
    </dgm:pt>
    <dgm:pt modelId="{68E9DC25-6F1E-4129-A3B4-9F4B7895DEBC}" type="sibTrans" cxnId="{F5FC7D88-1E7B-426C-A47B-56A0F0FB2627}">
      <dgm:prSet/>
      <dgm:spPr/>
      <dgm:t>
        <a:bodyPr/>
        <a:lstStyle/>
        <a:p>
          <a:endParaRPr lang="it-IT"/>
        </a:p>
      </dgm:t>
    </dgm:pt>
    <dgm:pt modelId="{47A7DF3A-3A82-439D-A9BE-F720032D39F7}">
      <dgm:prSet phldrT="[Testo]" custT="1"/>
      <dgm:spPr/>
      <dgm:t>
        <a:bodyPr anchor="ctr"/>
        <a:lstStyle/>
        <a:p>
          <a:endParaRPr lang="it-IT" sz="1400" b="1" i="0" u="sng" strike="noStrike" dirty="0">
            <a:solidFill>
              <a:schemeClr val="bg1"/>
            </a:solidFill>
            <a:effectLst/>
            <a:latin typeface="+mn-lt"/>
            <a:ea typeface="Roboto" panose="02000000000000000000" pitchFamily="2" charset="0"/>
          </a:endParaRPr>
        </a:p>
        <a:p>
          <a:r>
            <a:rPr lang="it-IT" sz="1400" b="1" i="0" u="sng" strike="noStrike" dirty="0">
              <a:solidFill>
                <a:schemeClr val="bg1"/>
              </a:solidFill>
              <a:effectLst/>
              <a:latin typeface="+mn-lt"/>
              <a:ea typeface="Roboto" panose="02000000000000000000" pitchFamily="2" charset="0"/>
            </a:rPr>
            <a:t>IDEAZIONE</a:t>
          </a:r>
          <a:r>
            <a:rPr lang="it-IT" sz="1400" b="0" i="0" u="none" strike="noStrike" dirty="0">
              <a:solidFill>
                <a:schemeClr val="bg1"/>
              </a:solidFill>
              <a:effectLst/>
              <a:latin typeface="+mn-lt"/>
              <a:ea typeface="Roboto" panose="02000000000000000000" pitchFamily="2" charset="0"/>
            </a:rPr>
            <a:t>: </a:t>
          </a:r>
          <a:br>
            <a:rPr lang="it-IT" sz="1400" b="0" i="0" u="none" strike="noStrike" dirty="0">
              <a:solidFill>
                <a:schemeClr val="bg1"/>
              </a:solidFill>
              <a:effectLst/>
              <a:latin typeface="+mn-lt"/>
              <a:ea typeface="Roboto" panose="02000000000000000000" pitchFamily="2" charset="0"/>
            </a:rPr>
          </a:br>
          <a:r>
            <a:rPr lang="it-IT" sz="1400" b="0" i="0" u="none" strike="noStrike" dirty="0">
              <a:solidFill>
                <a:srgbClr val="002060"/>
              </a:solidFill>
              <a:effectLst/>
              <a:latin typeface="+mn-lt"/>
              <a:ea typeface="Roboto" panose="02000000000000000000" pitchFamily="2" charset="0"/>
            </a:rPr>
            <a:t>perché cooperare con altri partner? </a:t>
          </a:r>
          <a:r>
            <a:rPr lang="it-IT" sz="1400" b="0" i="0" dirty="0">
              <a:solidFill>
                <a:srgbClr val="000000"/>
              </a:solidFill>
              <a:effectLst/>
              <a:latin typeface="+mn-lt"/>
              <a:ea typeface="Roboto" panose="02000000000000000000" pitchFamily="2" charset="0"/>
            </a:rPr>
            <a:t>​</a:t>
          </a:r>
          <a:endParaRPr lang="it-IT" sz="1400" dirty="0">
            <a:latin typeface="+mn-lt"/>
          </a:endParaRPr>
        </a:p>
      </dgm:t>
    </dgm:pt>
    <dgm:pt modelId="{0029A777-2D7A-4D72-8F6B-B756E23D8E4D}" type="parTrans" cxnId="{6A585FC7-8395-4644-95B8-E11629AFDD40}">
      <dgm:prSet/>
      <dgm:spPr/>
      <dgm:t>
        <a:bodyPr/>
        <a:lstStyle/>
        <a:p>
          <a:endParaRPr lang="it-IT"/>
        </a:p>
      </dgm:t>
    </dgm:pt>
    <dgm:pt modelId="{C20EA178-CB73-4D4B-9B8F-27DC792DC5CF}" type="sibTrans" cxnId="{6A585FC7-8395-4644-95B8-E11629AFDD40}">
      <dgm:prSet/>
      <dgm:spPr/>
      <dgm:t>
        <a:bodyPr/>
        <a:lstStyle/>
        <a:p>
          <a:endParaRPr lang="it-IT"/>
        </a:p>
      </dgm:t>
    </dgm:pt>
    <dgm:pt modelId="{847541A5-6EAC-4E98-A717-D53B365D7094}">
      <dgm:prSet phldrT="[Testo]"/>
      <dgm:spPr>
        <a:solidFill>
          <a:schemeClr val="accent1">
            <a:hueOff val="0"/>
            <a:satOff val="0"/>
            <a:lumOff val="0"/>
            <a:alpha val="75000"/>
          </a:schemeClr>
        </a:solidFill>
      </dgm:spPr>
      <dgm:t>
        <a:bodyPr/>
        <a:lstStyle/>
        <a:p>
          <a:pPr algn="ctr"/>
          <a:r>
            <a:rPr lang="it-IT" dirty="0">
              <a:solidFill>
                <a:schemeClr val="accent4">
                  <a:lumMod val="40000"/>
                  <a:lumOff val="60000"/>
                </a:schemeClr>
              </a:solidFill>
              <a:effectLst>
                <a:outerShdw blurRad="38100" dist="38100" dir="2700000" algn="tl">
                  <a:srgbClr val="000000">
                    <a:alpha val="43137"/>
                  </a:srgbClr>
                </a:outerShdw>
              </a:effectLst>
            </a:rPr>
            <a:t>gestione</a:t>
          </a:r>
        </a:p>
      </dgm:t>
    </dgm:pt>
    <dgm:pt modelId="{4A3F0035-BE10-41D7-A10D-26B4763FEC22}" type="parTrans" cxnId="{5C9CBB0F-9122-450B-B3BF-4FA99B985DEA}">
      <dgm:prSet/>
      <dgm:spPr/>
      <dgm:t>
        <a:bodyPr/>
        <a:lstStyle/>
        <a:p>
          <a:endParaRPr lang="it-IT"/>
        </a:p>
      </dgm:t>
    </dgm:pt>
    <dgm:pt modelId="{DE27A49A-C320-4AD4-9215-BFCDAF9B1335}" type="sibTrans" cxnId="{5C9CBB0F-9122-450B-B3BF-4FA99B985DEA}">
      <dgm:prSet/>
      <dgm:spPr/>
      <dgm:t>
        <a:bodyPr/>
        <a:lstStyle/>
        <a:p>
          <a:endParaRPr lang="it-IT"/>
        </a:p>
      </dgm:t>
    </dgm:pt>
    <dgm:pt modelId="{883C4A58-A918-450F-A6D6-148AE8C04E8E}">
      <dgm:prSet phldrT="[Testo]" custT="1"/>
      <dgm:spPr/>
      <dgm:t>
        <a:bodyPr anchor="ctr"/>
        <a:lstStyle/>
        <a:p>
          <a:r>
            <a:rPr lang="it-IT" sz="1600" b="1" i="0" u="sng" strike="noStrike" dirty="0">
              <a:solidFill>
                <a:schemeClr val="bg1"/>
              </a:solidFill>
              <a:effectLst/>
              <a:latin typeface="+mn-lt"/>
              <a:ea typeface="Roboto" panose="02000000000000000000" pitchFamily="2" charset="0"/>
            </a:rPr>
            <a:t>IMPLEMENTAZIONE</a:t>
          </a:r>
          <a:r>
            <a:rPr lang="it-IT" sz="1600" b="0" i="0" u="none" strike="noStrike" dirty="0">
              <a:solidFill>
                <a:schemeClr val="bg1"/>
              </a:solidFill>
              <a:effectLst/>
              <a:latin typeface="+mn-lt"/>
              <a:ea typeface="Roboto" panose="02000000000000000000" pitchFamily="2" charset="0"/>
            </a:rPr>
            <a:t>:</a:t>
          </a:r>
          <a:r>
            <a:rPr lang="it-IT" sz="1600" b="0" i="0" u="sng" strike="noStrike" dirty="0">
              <a:solidFill>
                <a:schemeClr val="bg1"/>
              </a:solidFill>
              <a:effectLst/>
              <a:latin typeface="+mn-lt"/>
              <a:ea typeface="Roboto" panose="02000000000000000000" pitchFamily="2" charset="0"/>
            </a:rPr>
            <a:t> </a:t>
          </a:r>
          <a:br>
            <a:rPr lang="it-IT" sz="1600" b="0" i="0" u="none" strike="noStrike" dirty="0">
              <a:solidFill>
                <a:schemeClr val="bg1"/>
              </a:solidFill>
              <a:effectLst/>
              <a:latin typeface="+mn-lt"/>
              <a:ea typeface="Roboto" panose="02000000000000000000" pitchFamily="2" charset="0"/>
            </a:rPr>
          </a:br>
          <a:r>
            <a:rPr lang="it-IT" sz="1600" b="0" i="0" u="none" strike="noStrike" dirty="0">
              <a:solidFill>
                <a:srgbClr val="002060"/>
              </a:solidFill>
              <a:effectLst/>
              <a:latin typeface="+mn-lt"/>
              <a:ea typeface="Roboto" panose="02000000000000000000" pitchFamily="2" charset="0"/>
            </a:rPr>
            <a:t>attuazione e svolgimento delle attività indicate in candidatura.</a:t>
          </a:r>
          <a:endParaRPr lang="it-IT" sz="1600" dirty="0">
            <a:latin typeface="+mn-lt"/>
          </a:endParaRPr>
        </a:p>
      </dgm:t>
    </dgm:pt>
    <dgm:pt modelId="{9E32B872-2994-4E81-8060-57C1D9E66ABA}" type="parTrans" cxnId="{499DC716-D21D-4EB5-A005-41CDDF5D7CEA}">
      <dgm:prSet/>
      <dgm:spPr/>
      <dgm:t>
        <a:bodyPr/>
        <a:lstStyle/>
        <a:p>
          <a:endParaRPr lang="it-IT"/>
        </a:p>
      </dgm:t>
    </dgm:pt>
    <dgm:pt modelId="{184BAEF5-E6CF-47ED-BAF1-9F089CB546D6}" type="sibTrans" cxnId="{499DC716-D21D-4EB5-A005-41CDDF5D7CEA}">
      <dgm:prSet/>
      <dgm:spPr/>
      <dgm:t>
        <a:bodyPr/>
        <a:lstStyle/>
        <a:p>
          <a:endParaRPr lang="it-IT"/>
        </a:p>
      </dgm:t>
    </dgm:pt>
    <dgm:pt modelId="{4CB206BF-186E-4222-A9D1-A905D440572C}">
      <dgm:prSet phldrT="[Testo]"/>
      <dgm:spPr>
        <a:solidFill>
          <a:schemeClr val="accent1">
            <a:hueOff val="0"/>
            <a:satOff val="0"/>
            <a:lumOff val="0"/>
            <a:alpha val="75000"/>
          </a:schemeClr>
        </a:solidFill>
      </dgm:spPr>
      <dgm:t>
        <a:bodyPr anchor="t"/>
        <a:lstStyle/>
        <a:p>
          <a:pPr algn="ctr"/>
          <a:r>
            <a:rPr lang="it-IT" dirty="0">
              <a:solidFill>
                <a:schemeClr val="accent4">
                  <a:lumMod val="40000"/>
                  <a:lumOff val="60000"/>
                </a:schemeClr>
              </a:solidFill>
              <a:effectLst>
                <a:outerShdw blurRad="38100" dist="38100" dir="2700000" algn="tl">
                  <a:srgbClr val="000000">
                    <a:alpha val="43137"/>
                  </a:srgbClr>
                </a:outerShdw>
              </a:effectLst>
            </a:rPr>
            <a:t>termine</a:t>
          </a:r>
        </a:p>
      </dgm:t>
    </dgm:pt>
    <dgm:pt modelId="{2F2E04DE-02E6-47A6-B8F2-9AA65E868AEB}" type="parTrans" cxnId="{768B6B5A-603D-4E34-8877-6F6D30D882B9}">
      <dgm:prSet/>
      <dgm:spPr/>
      <dgm:t>
        <a:bodyPr/>
        <a:lstStyle/>
        <a:p>
          <a:endParaRPr lang="it-IT"/>
        </a:p>
      </dgm:t>
    </dgm:pt>
    <dgm:pt modelId="{64311373-EDB8-48EA-9D67-67C4E9C9B775}" type="sibTrans" cxnId="{768B6B5A-603D-4E34-8877-6F6D30D882B9}">
      <dgm:prSet/>
      <dgm:spPr/>
      <dgm:t>
        <a:bodyPr/>
        <a:lstStyle/>
        <a:p>
          <a:endParaRPr lang="it-IT"/>
        </a:p>
      </dgm:t>
    </dgm:pt>
    <dgm:pt modelId="{1B2D4B81-848D-4ABE-8220-E83F9E67E2F3}">
      <dgm:prSet phldrT="[Testo]" custT="1"/>
      <dgm:spPr/>
      <dgm:t>
        <a:bodyPr anchor="ctr"/>
        <a:lstStyle/>
        <a:p>
          <a:r>
            <a:rPr lang="it-IT" sz="1600" b="1" i="0" u="sng" strike="noStrike" dirty="0">
              <a:solidFill>
                <a:schemeClr val="bg1"/>
              </a:solidFill>
              <a:effectLst/>
              <a:latin typeface="+mn-lt"/>
              <a:ea typeface="Roboto" panose="02000000000000000000" pitchFamily="2" charset="0"/>
            </a:rPr>
            <a:t>CONCLUSIONE DEL PROGETTO</a:t>
          </a:r>
          <a:r>
            <a:rPr lang="it-IT" sz="1600" b="0" i="0" u="none" strike="noStrike" dirty="0">
              <a:solidFill>
                <a:schemeClr val="bg1"/>
              </a:solidFill>
              <a:effectLst/>
              <a:latin typeface="+mn-lt"/>
              <a:ea typeface="Roboto" panose="02000000000000000000" pitchFamily="2" charset="0"/>
            </a:rPr>
            <a:t>: </a:t>
          </a:r>
          <a:br>
            <a:rPr lang="it-IT" sz="1600" b="0" i="0" u="none" strike="noStrike" dirty="0">
              <a:solidFill>
                <a:schemeClr val="bg1"/>
              </a:solidFill>
              <a:effectLst/>
              <a:latin typeface="+mn-lt"/>
              <a:ea typeface="Roboto" panose="02000000000000000000" pitchFamily="2" charset="0"/>
            </a:rPr>
          </a:br>
          <a:r>
            <a:rPr lang="it-IT" sz="1600" b="0" i="0" u="none" strike="noStrike" dirty="0">
              <a:solidFill>
                <a:srgbClr val="002060"/>
              </a:solidFill>
              <a:effectLst/>
              <a:latin typeface="+mn-lt"/>
              <a:ea typeface="Roboto" panose="02000000000000000000" pitchFamily="2" charset="0"/>
            </a:rPr>
            <a:t>quali </a:t>
          </a:r>
          <a:r>
            <a:rPr lang="it-IT" sz="1600" b="1" i="0" u="none" strike="noStrike" dirty="0">
              <a:solidFill>
                <a:srgbClr val="002060"/>
              </a:solidFill>
              <a:effectLst/>
              <a:latin typeface="+mn-lt"/>
              <a:ea typeface="Roboto" panose="02000000000000000000" pitchFamily="2" charset="0"/>
            </a:rPr>
            <a:t>risultati </a:t>
          </a:r>
          <a:r>
            <a:rPr lang="it-IT" sz="1600" b="0" i="0" u="none" strike="noStrike" dirty="0">
              <a:solidFill>
                <a:srgbClr val="002060"/>
              </a:solidFill>
              <a:effectLst/>
              <a:latin typeface="+mn-lt"/>
              <a:ea typeface="Roboto" panose="02000000000000000000" pitchFamily="2" charset="0"/>
            </a:rPr>
            <a:t>sono stati </a:t>
          </a:r>
          <a:r>
            <a:rPr lang="it-IT" sz="1600" b="1" i="0" u="none" strike="noStrike" dirty="0">
              <a:solidFill>
                <a:srgbClr val="002060"/>
              </a:solidFill>
              <a:effectLst/>
              <a:latin typeface="+mn-lt"/>
              <a:ea typeface="Roboto" panose="02000000000000000000" pitchFamily="2" charset="0"/>
            </a:rPr>
            <a:t>raggiunti</a:t>
          </a:r>
          <a:r>
            <a:rPr lang="it-IT" sz="1600" b="0" i="0" u="none" strike="noStrike" dirty="0">
              <a:solidFill>
                <a:srgbClr val="002060"/>
              </a:solidFill>
              <a:effectLst/>
              <a:latin typeface="+mn-lt"/>
              <a:ea typeface="Roboto" panose="02000000000000000000" pitchFamily="2" charset="0"/>
            </a:rPr>
            <a:t>? </a:t>
          </a:r>
          <a:r>
            <a:rPr lang="it-IT" sz="1600" b="0" i="0" dirty="0">
              <a:solidFill>
                <a:srgbClr val="000000"/>
              </a:solidFill>
              <a:effectLst/>
              <a:latin typeface="+mn-lt"/>
              <a:ea typeface="Roboto" panose="02000000000000000000" pitchFamily="2" charset="0"/>
            </a:rPr>
            <a:t>​</a:t>
          </a:r>
          <a:endParaRPr lang="it-IT" sz="1600" dirty="0">
            <a:latin typeface="+mn-lt"/>
          </a:endParaRPr>
        </a:p>
      </dgm:t>
    </dgm:pt>
    <dgm:pt modelId="{C0E01B5B-4A69-47A2-9F55-F096D9374F82}" type="parTrans" cxnId="{757BF8C6-CF0A-42B6-80B6-87999E3FA406}">
      <dgm:prSet/>
      <dgm:spPr/>
      <dgm:t>
        <a:bodyPr/>
        <a:lstStyle/>
        <a:p>
          <a:endParaRPr lang="it-IT"/>
        </a:p>
      </dgm:t>
    </dgm:pt>
    <dgm:pt modelId="{9AC87A38-796C-401F-94A1-6160E5761A6D}" type="sibTrans" cxnId="{757BF8C6-CF0A-42B6-80B6-87999E3FA406}">
      <dgm:prSet/>
      <dgm:spPr/>
      <dgm:t>
        <a:bodyPr/>
        <a:lstStyle/>
        <a:p>
          <a:endParaRPr lang="it-IT"/>
        </a:p>
      </dgm:t>
    </dgm:pt>
    <dgm:pt modelId="{8F6B8639-2408-4597-9FB2-0FD29A9A9920}">
      <dgm:prSet custT="1"/>
      <dgm:spPr/>
      <dgm:t>
        <a:bodyPr anchor="ctr"/>
        <a:lstStyle/>
        <a:p>
          <a:r>
            <a:rPr lang="it-IT" sz="1400" b="0" i="0" u="none" strike="noStrike" dirty="0">
              <a:solidFill>
                <a:srgbClr val="002060"/>
              </a:solidFill>
              <a:effectLst/>
              <a:latin typeface="+mn-lt"/>
              <a:ea typeface="Roboto" panose="02000000000000000000" pitchFamily="2" charset="0"/>
            </a:rPr>
            <a:t>Analisi dei </a:t>
          </a:r>
          <a:r>
            <a:rPr lang="it-IT" sz="1400" b="1" i="0" u="none" strike="noStrike" dirty="0">
              <a:solidFill>
                <a:srgbClr val="002060"/>
              </a:solidFill>
              <a:effectLst/>
              <a:latin typeface="+mn-lt"/>
              <a:ea typeface="Roboto" panose="02000000000000000000" pitchFamily="2" charset="0"/>
            </a:rPr>
            <a:t>bisogni</a:t>
          </a:r>
          <a:r>
            <a:rPr lang="it-IT" sz="1400" b="0" i="0" u="none" strike="noStrike" dirty="0">
              <a:solidFill>
                <a:srgbClr val="002060"/>
              </a:solidFill>
              <a:effectLst/>
              <a:latin typeface="+mn-lt"/>
              <a:ea typeface="Roboto" panose="02000000000000000000" pitchFamily="2" charset="0"/>
            </a:rPr>
            <a:t> comuni – corrispondenza con le tematiche dell'azione e del Programma – ricerca partner ad hoc</a:t>
          </a:r>
          <a:r>
            <a:rPr lang="it-IT" sz="1400" b="0" i="0" dirty="0">
              <a:solidFill>
                <a:srgbClr val="000000"/>
              </a:solidFill>
              <a:effectLst/>
              <a:latin typeface="+mn-lt"/>
              <a:ea typeface="Roboto" panose="02000000000000000000" pitchFamily="2" charset="0"/>
            </a:rPr>
            <a:t>​.</a:t>
          </a:r>
        </a:p>
      </dgm:t>
    </dgm:pt>
    <dgm:pt modelId="{26F4E9BC-EE21-4FDF-8014-52C819ECE640}" type="parTrans" cxnId="{A93BD3EA-4B7B-4611-9925-85991F41A7AB}">
      <dgm:prSet/>
      <dgm:spPr/>
      <dgm:t>
        <a:bodyPr/>
        <a:lstStyle/>
        <a:p>
          <a:endParaRPr lang="it-IT"/>
        </a:p>
      </dgm:t>
    </dgm:pt>
    <dgm:pt modelId="{7B46EA87-E7C6-4B76-B427-C07191FF9BA3}" type="sibTrans" cxnId="{A93BD3EA-4B7B-4611-9925-85991F41A7AB}">
      <dgm:prSet/>
      <dgm:spPr/>
      <dgm:t>
        <a:bodyPr/>
        <a:lstStyle/>
        <a:p>
          <a:endParaRPr lang="it-IT"/>
        </a:p>
      </dgm:t>
    </dgm:pt>
    <dgm:pt modelId="{2A33C80E-F141-4B06-8030-F3D1C2F66776}">
      <dgm:prSet custT="1"/>
      <dgm:spPr/>
      <dgm:t>
        <a:bodyPr anchor="ctr"/>
        <a:lstStyle/>
        <a:p>
          <a:r>
            <a:rPr lang="it-IT" sz="1400" b="1" i="0" u="sng" strike="noStrike" dirty="0">
              <a:solidFill>
                <a:schemeClr val="bg1"/>
              </a:solidFill>
              <a:effectLst/>
              <a:latin typeface="+mn-lt"/>
              <a:ea typeface="Roboto" panose="02000000000000000000" pitchFamily="2" charset="0"/>
            </a:rPr>
            <a:t>PIANIFICAZIONE</a:t>
          </a:r>
          <a:r>
            <a:rPr lang="it-IT" sz="1400" b="0" i="0" u="sng" strike="noStrike" dirty="0">
              <a:solidFill>
                <a:schemeClr val="bg1"/>
              </a:solidFill>
              <a:effectLst/>
              <a:latin typeface="+mn-lt"/>
              <a:ea typeface="Roboto" panose="02000000000000000000" pitchFamily="2" charset="0"/>
            </a:rPr>
            <a:t>: </a:t>
          </a:r>
          <a:br>
            <a:rPr lang="it-IT" sz="1400" b="0" i="0" u="none" strike="noStrike" dirty="0">
              <a:solidFill>
                <a:schemeClr val="bg1"/>
              </a:solidFill>
              <a:effectLst/>
              <a:latin typeface="+mn-lt"/>
              <a:ea typeface="Roboto" panose="02000000000000000000" pitchFamily="2" charset="0"/>
            </a:rPr>
          </a:br>
          <a:r>
            <a:rPr lang="it-IT" sz="1400" b="0" i="0" u="none" strike="noStrike" dirty="0">
              <a:solidFill>
                <a:srgbClr val="002060"/>
              </a:solidFill>
              <a:effectLst/>
              <a:latin typeface="+mn-lt"/>
              <a:ea typeface="Roboto" panose="02000000000000000000" pitchFamily="2" charset="0"/>
            </a:rPr>
            <a:t>quali sono gli </a:t>
          </a:r>
          <a:r>
            <a:rPr lang="it-IT" sz="1400" b="1" i="0" u="none" strike="noStrike" dirty="0">
              <a:solidFill>
                <a:srgbClr val="002060"/>
              </a:solidFill>
              <a:effectLst/>
              <a:latin typeface="+mn-lt"/>
              <a:ea typeface="Roboto" panose="02000000000000000000" pitchFamily="2" charset="0"/>
            </a:rPr>
            <a:t>obiettivi </a:t>
          </a:r>
          <a:r>
            <a:rPr lang="it-IT" sz="1400" b="0" i="0" u="none" strike="noStrike" dirty="0">
              <a:solidFill>
                <a:srgbClr val="002060"/>
              </a:solidFill>
              <a:effectLst/>
              <a:latin typeface="+mn-lt"/>
              <a:ea typeface="Roboto" panose="02000000000000000000" pitchFamily="2" charset="0"/>
            </a:rPr>
            <a:t>e i </a:t>
          </a:r>
          <a:r>
            <a:rPr lang="it-IT" sz="1400" b="1" i="0" u="none" strike="noStrike" dirty="0">
              <a:solidFill>
                <a:srgbClr val="002060"/>
              </a:solidFill>
              <a:effectLst/>
              <a:latin typeface="+mn-lt"/>
              <a:ea typeface="Roboto" panose="02000000000000000000" pitchFamily="2" charset="0"/>
            </a:rPr>
            <a:t>risultati comuni </a:t>
          </a:r>
          <a:r>
            <a:rPr lang="it-IT" sz="1400" b="0" i="0" u="none" strike="noStrike" dirty="0">
              <a:solidFill>
                <a:srgbClr val="002060"/>
              </a:solidFill>
              <a:effectLst/>
              <a:latin typeface="+mn-lt"/>
              <a:ea typeface="Roboto" panose="02000000000000000000" pitchFamily="2" charset="0"/>
            </a:rPr>
            <a:t>e come raggiungerli?</a:t>
          </a:r>
          <a:r>
            <a:rPr lang="en-US" sz="1400" b="0" i="0" dirty="0">
              <a:solidFill>
                <a:srgbClr val="000000"/>
              </a:solidFill>
              <a:effectLst/>
              <a:latin typeface="+mn-lt"/>
              <a:ea typeface="Roboto" panose="02000000000000000000" pitchFamily="2" charset="0"/>
            </a:rPr>
            <a:t>​</a:t>
          </a:r>
        </a:p>
      </dgm:t>
    </dgm:pt>
    <dgm:pt modelId="{D610FF77-220B-4598-B7F6-3F6A34825945}" type="parTrans" cxnId="{AD6FB61A-A871-45C4-8010-23FA19A75DA9}">
      <dgm:prSet/>
      <dgm:spPr/>
      <dgm:t>
        <a:bodyPr/>
        <a:lstStyle/>
        <a:p>
          <a:endParaRPr lang="it-IT"/>
        </a:p>
      </dgm:t>
    </dgm:pt>
    <dgm:pt modelId="{3B558895-6E48-468B-9FA2-C7EA153EF0F6}" type="sibTrans" cxnId="{AD6FB61A-A871-45C4-8010-23FA19A75DA9}">
      <dgm:prSet/>
      <dgm:spPr/>
      <dgm:t>
        <a:bodyPr/>
        <a:lstStyle/>
        <a:p>
          <a:endParaRPr lang="it-IT"/>
        </a:p>
      </dgm:t>
    </dgm:pt>
    <dgm:pt modelId="{5EFCD8A7-E7F7-4E5C-B42B-F15C69B34C74}">
      <dgm:prSet custT="1"/>
      <dgm:spPr/>
      <dgm:t>
        <a:bodyPr anchor="ctr"/>
        <a:lstStyle/>
        <a:p>
          <a:r>
            <a:rPr lang="it-IT" sz="1400" b="0" i="0" dirty="0">
              <a:solidFill>
                <a:srgbClr val="002060"/>
              </a:solidFill>
              <a:effectLst/>
              <a:latin typeface="+mn-lt"/>
              <a:ea typeface="Roboto" panose="02000000000000000000" pitchFamily="2" charset="0"/>
            </a:rPr>
            <a:t>Individuare:</a:t>
          </a:r>
          <a:br>
            <a:rPr lang="it-IT" sz="1400" b="0" i="0" dirty="0">
              <a:solidFill>
                <a:srgbClr val="002060"/>
              </a:solidFill>
              <a:effectLst/>
              <a:latin typeface="+mn-lt"/>
              <a:ea typeface="Roboto" panose="02000000000000000000" pitchFamily="2" charset="0"/>
            </a:rPr>
          </a:br>
          <a:r>
            <a:rPr lang="it-IT" sz="1400" b="1" i="0" dirty="0">
              <a:solidFill>
                <a:schemeClr val="bg1">
                  <a:lumMod val="95000"/>
                </a:schemeClr>
              </a:solidFill>
              <a:effectLst/>
              <a:latin typeface="+mn-lt"/>
              <a:ea typeface="Roboto" panose="02000000000000000000" pitchFamily="2" charset="0"/>
            </a:rPr>
            <a:t>obiettivi</a:t>
          </a:r>
          <a:br>
            <a:rPr lang="it-IT" sz="1400" b="1" i="0" dirty="0">
              <a:solidFill>
                <a:schemeClr val="bg1">
                  <a:lumMod val="95000"/>
                </a:schemeClr>
              </a:solidFill>
              <a:effectLst/>
              <a:latin typeface="+mn-lt"/>
              <a:ea typeface="Roboto" panose="02000000000000000000" pitchFamily="2" charset="0"/>
            </a:rPr>
          </a:br>
          <a:r>
            <a:rPr lang="it-IT" sz="1400" b="1" i="0" dirty="0">
              <a:solidFill>
                <a:schemeClr val="bg1">
                  <a:lumMod val="95000"/>
                </a:schemeClr>
              </a:solidFill>
              <a:effectLst/>
              <a:latin typeface="+mn-lt"/>
              <a:ea typeface="Roboto" panose="02000000000000000000" pitchFamily="2" charset="0"/>
            </a:rPr>
            <a:t>attività </a:t>
          </a:r>
          <a:br>
            <a:rPr lang="it-IT" sz="1400" b="1" i="0" dirty="0">
              <a:solidFill>
                <a:schemeClr val="bg1">
                  <a:lumMod val="95000"/>
                </a:schemeClr>
              </a:solidFill>
              <a:effectLst/>
              <a:latin typeface="+mn-lt"/>
              <a:ea typeface="Roboto" panose="02000000000000000000" pitchFamily="2" charset="0"/>
            </a:rPr>
          </a:br>
          <a:r>
            <a:rPr lang="it-IT" sz="1400" b="1" i="0" dirty="0">
              <a:solidFill>
                <a:schemeClr val="bg1">
                  <a:lumMod val="95000"/>
                </a:schemeClr>
              </a:solidFill>
              <a:effectLst/>
              <a:latin typeface="+mn-lt"/>
              <a:ea typeface="Roboto" panose="02000000000000000000" pitchFamily="2" charset="0"/>
            </a:rPr>
            <a:t>risultati </a:t>
          </a:r>
          <a:r>
            <a:rPr lang="it-IT" sz="1400" b="1" i="0" dirty="0">
              <a:solidFill>
                <a:schemeClr val="bg1"/>
              </a:solidFill>
              <a:effectLst/>
              <a:latin typeface="+mn-lt"/>
              <a:ea typeface="Roboto" panose="02000000000000000000" pitchFamily="2" charset="0"/>
            </a:rPr>
            <a:t>attesi</a:t>
          </a:r>
          <a:br>
            <a:rPr lang="it-IT" sz="1400" b="0" i="0" dirty="0">
              <a:solidFill>
                <a:srgbClr val="000000"/>
              </a:solidFill>
              <a:effectLst/>
              <a:latin typeface="+mn-lt"/>
              <a:ea typeface="Roboto" panose="02000000000000000000" pitchFamily="2" charset="0"/>
            </a:rPr>
          </a:br>
          <a:r>
            <a:rPr lang="it-IT" altLang="it-IT" sz="1400" i="1" dirty="0">
              <a:solidFill>
                <a:schemeClr val="bg1">
                  <a:lumMod val="95000"/>
                </a:schemeClr>
              </a:solidFill>
              <a:latin typeface="+mn-lt"/>
            </a:rPr>
            <a:t>Obiettivi, attività e risultati attesi devono essere CHIARAMENTE COLLEGATI e COERENTI TRA LORO, e devono essere COERENTI CON L’IMPORTO FORFETTARIO SCELTO.</a:t>
          </a:r>
          <a:br>
            <a:rPr lang="it-IT" sz="1400" b="0" i="1" dirty="0">
              <a:solidFill>
                <a:srgbClr val="000000"/>
              </a:solidFill>
              <a:effectLst/>
              <a:latin typeface="Roboto" panose="02000000000000000000" pitchFamily="2" charset="0"/>
              <a:ea typeface="Roboto" panose="02000000000000000000" pitchFamily="2" charset="0"/>
            </a:rPr>
          </a:br>
          <a:endParaRPr lang="it-IT" sz="1400" b="0" i="1" dirty="0">
            <a:solidFill>
              <a:srgbClr val="000000"/>
            </a:solidFill>
            <a:effectLst/>
            <a:latin typeface="Roboto" panose="02000000000000000000" pitchFamily="2" charset="0"/>
            <a:ea typeface="Roboto" panose="02000000000000000000" pitchFamily="2" charset="0"/>
          </a:endParaRPr>
        </a:p>
      </dgm:t>
    </dgm:pt>
    <dgm:pt modelId="{416E00C1-7B2E-4D62-B2FA-B6E691574C96}" type="parTrans" cxnId="{0AB77324-8EBD-4C6D-8009-1216DAB15CDD}">
      <dgm:prSet/>
      <dgm:spPr/>
      <dgm:t>
        <a:bodyPr/>
        <a:lstStyle/>
        <a:p>
          <a:endParaRPr lang="it-IT"/>
        </a:p>
      </dgm:t>
    </dgm:pt>
    <dgm:pt modelId="{CFC7DC98-7A7D-47FF-9E51-A7357B39C9F8}" type="sibTrans" cxnId="{0AB77324-8EBD-4C6D-8009-1216DAB15CDD}">
      <dgm:prSet/>
      <dgm:spPr/>
      <dgm:t>
        <a:bodyPr/>
        <a:lstStyle/>
        <a:p>
          <a:endParaRPr lang="it-IT"/>
        </a:p>
      </dgm:t>
    </dgm:pt>
    <dgm:pt modelId="{39088CD5-339B-4ECE-A8C4-31B0BADD25A0}">
      <dgm:prSet custT="1"/>
      <dgm:spPr/>
      <dgm:t>
        <a:bodyPr anchor="ctr"/>
        <a:lstStyle/>
        <a:p>
          <a:r>
            <a:rPr lang="it-IT" sz="1600" b="1" i="0" u="sng" strike="noStrike" dirty="0">
              <a:solidFill>
                <a:schemeClr val="bg1"/>
              </a:solidFill>
              <a:effectLst/>
              <a:latin typeface="+mn-lt"/>
              <a:ea typeface="Roboto" panose="02000000000000000000" pitchFamily="2" charset="0"/>
            </a:rPr>
            <a:t>MONITORAGGIO E VALUTAZIONE</a:t>
          </a:r>
          <a:r>
            <a:rPr lang="it-IT" sz="1600" b="0" i="0" u="none" strike="noStrike" dirty="0">
              <a:solidFill>
                <a:schemeClr val="bg1"/>
              </a:solidFill>
              <a:effectLst/>
              <a:latin typeface="+mn-lt"/>
              <a:ea typeface="Roboto" panose="02000000000000000000" pitchFamily="2" charset="0"/>
            </a:rPr>
            <a:t>:</a:t>
          </a:r>
          <a:r>
            <a:rPr lang="it-IT" sz="1600" b="0" i="0" u="sng" strike="noStrike" dirty="0">
              <a:solidFill>
                <a:schemeClr val="bg1"/>
              </a:solidFill>
              <a:effectLst/>
              <a:latin typeface="+mn-lt"/>
              <a:ea typeface="Roboto" panose="02000000000000000000" pitchFamily="2" charset="0"/>
            </a:rPr>
            <a:t> </a:t>
          </a:r>
          <a:br>
            <a:rPr lang="it-IT" sz="1600" b="0" i="0" u="none" strike="noStrike" dirty="0">
              <a:solidFill>
                <a:schemeClr val="bg1"/>
              </a:solidFill>
              <a:effectLst/>
              <a:latin typeface="+mn-lt"/>
              <a:ea typeface="Roboto" panose="02000000000000000000" pitchFamily="2" charset="0"/>
            </a:rPr>
          </a:br>
          <a:r>
            <a:rPr lang="it-IT" sz="1600" b="0" i="0" u="none" strike="noStrike" dirty="0">
              <a:solidFill>
                <a:srgbClr val="002060"/>
              </a:solidFill>
              <a:effectLst/>
              <a:latin typeface="+mn-lt"/>
              <a:ea typeface="Roboto" panose="02000000000000000000" pitchFamily="2" charset="0"/>
            </a:rPr>
            <a:t>analisi del percorso implementato</a:t>
          </a:r>
          <a:r>
            <a:rPr lang="it-IT" sz="1600" b="0" i="0" dirty="0">
              <a:solidFill>
                <a:srgbClr val="000000"/>
              </a:solidFill>
              <a:effectLst/>
              <a:latin typeface="+mn-lt"/>
              <a:ea typeface="Roboto" panose="02000000000000000000" pitchFamily="2" charset="0"/>
            </a:rPr>
            <a:t>​</a:t>
          </a:r>
        </a:p>
      </dgm:t>
    </dgm:pt>
    <dgm:pt modelId="{7D3941CF-CECD-4765-83EE-9E75E41E953F}" type="parTrans" cxnId="{A29D07D6-DD2F-4C8E-8D36-5DF07B56ED3E}">
      <dgm:prSet/>
      <dgm:spPr/>
      <dgm:t>
        <a:bodyPr/>
        <a:lstStyle/>
        <a:p>
          <a:endParaRPr lang="it-IT"/>
        </a:p>
      </dgm:t>
    </dgm:pt>
    <dgm:pt modelId="{759B6F99-E22F-40B2-A425-EA9FA843A58B}" type="sibTrans" cxnId="{A29D07D6-DD2F-4C8E-8D36-5DF07B56ED3E}">
      <dgm:prSet/>
      <dgm:spPr/>
      <dgm:t>
        <a:bodyPr/>
        <a:lstStyle/>
        <a:p>
          <a:endParaRPr lang="it-IT"/>
        </a:p>
      </dgm:t>
    </dgm:pt>
    <dgm:pt modelId="{D6C03CE9-A640-432D-AF87-0CF139FFE783}">
      <dgm:prSet custT="1"/>
      <dgm:spPr/>
      <dgm:t>
        <a:bodyPr anchor="ctr"/>
        <a:lstStyle/>
        <a:p>
          <a:r>
            <a:rPr lang="it-IT" sz="1600" b="0" i="0" u="none" strike="noStrike" dirty="0">
              <a:solidFill>
                <a:srgbClr val="002060"/>
              </a:solidFill>
              <a:effectLst/>
              <a:latin typeface="+mn-lt"/>
              <a:ea typeface="Roboto" panose="02000000000000000000" pitchFamily="2" charset="0"/>
            </a:rPr>
            <a:t>Attività strutturate di monitoraggio e valutazione</a:t>
          </a:r>
          <a:r>
            <a:rPr lang="it-IT" sz="1600" b="0" i="0" u="none" strike="noStrike" dirty="0">
              <a:solidFill>
                <a:srgbClr val="002060"/>
              </a:solidFill>
              <a:effectLst/>
              <a:latin typeface="+mn-lt"/>
            </a:rPr>
            <a:t>.</a:t>
          </a:r>
        </a:p>
        <a:p>
          <a:endParaRPr lang="it-IT" sz="1600" b="0" i="0" dirty="0">
            <a:solidFill>
              <a:srgbClr val="000000"/>
            </a:solidFill>
            <a:effectLst/>
            <a:latin typeface="+mn-lt"/>
          </a:endParaRPr>
        </a:p>
      </dgm:t>
    </dgm:pt>
    <dgm:pt modelId="{0258459E-0A92-488E-8516-27D174CA3773}" type="parTrans" cxnId="{A8BDC2A3-ED35-402F-9CB8-5FC7E4989D06}">
      <dgm:prSet/>
      <dgm:spPr/>
      <dgm:t>
        <a:bodyPr/>
        <a:lstStyle/>
        <a:p>
          <a:endParaRPr lang="it-IT"/>
        </a:p>
      </dgm:t>
    </dgm:pt>
    <dgm:pt modelId="{566DCB55-FB12-4B64-934E-0EBEB4DD6F3F}" type="sibTrans" cxnId="{A8BDC2A3-ED35-402F-9CB8-5FC7E4989D06}">
      <dgm:prSet/>
      <dgm:spPr/>
      <dgm:t>
        <a:bodyPr/>
        <a:lstStyle/>
        <a:p>
          <a:endParaRPr lang="it-IT"/>
        </a:p>
      </dgm:t>
    </dgm:pt>
    <dgm:pt modelId="{6053ACEB-5579-4CB8-B251-9A6415BA4E38}">
      <dgm:prSet custT="1"/>
      <dgm:spPr/>
      <dgm:t>
        <a:bodyPr anchor="ctr"/>
        <a:lstStyle/>
        <a:p>
          <a:r>
            <a:rPr lang="it-IT" sz="1600" b="1" i="0" u="sng" strike="noStrike" dirty="0">
              <a:solidFill>
                <a:schemeClr val="bg1">
                  <a:lumMod val="95000"/>
                </a:schemeClr>
              </a:solidFill>
              <a:effectLst/>
              <a:latin typeface="+mn-lt"/>
              <a:ea typeface="Roboto" panose="02000000000000000000" pitchFamily="2" charset="0"/>
            </a:rPr>
            <a:t>IMPATTO dei risultati </a:t>
          </a:r>
          <a:r>
            <a:rPr lang="it-IT" sz="1600" b="0" i="0" u="none" strike="noStrike" dirty="0">
              <a:solidFill>
                <a:srgbClr val="002060"/>
              </a:solidFill>
              <a:effectLst/>
              <a:latin typeface="+mn-lt"/>
              <a:ea typeface="Roboto" panose="02000000000000000000" pitchFamily="2" charset="0"/>
            </a:rPr>
            <a:t>sulle organizzazioni coinvolte, sul territorio dei partner e oltre.</a:t>
          </a:r>
          <a:r>
            <a:rPr lang="en-US" sz="1600" b="0" i="0" dirty="0">
              <a:solidFill>
                <a:srgbClr val="000000"/>
              </a:solidFill>
              <a:effectLst/>
              <a:latin typeface="+mn-lt"/>
              <a:ea typeface="Roboto" panose="02000000000000000000" pitchFamily="2" charset="0"/>
            </a:rPr>
            <a:t>​</a:t>
          </a:r>
        </a:p>
      </dgm:t>
    </dgm:pt>
    <dgm:pt modelId="{E7B11060-3A55-4979-9832-6291A9A9CFEE}" type="parTrans" cxnId="{ACE60DF8-8BC0-4F51-9505-A6D8A76E4338}">
      <dgm:prSet/>
      <dgm:spPr/>
      <dgm:t>
        <a:bodyPr/>
        <a:lstStyle/>
        <a:p>
          <a:endParaRPr lang="it-IT"/>
        </a:p>
      </dgm:t>
    </dgm:pt>
    <dgm:pt modelId="{68EB4B54-FD7E-4974-A8B9-8DF6F46A211C}" type="sibTrans" cxnId="{ACE60DF8-8BC0-4F51-9505-A6D8A76E4338}">
      <dgm:prSet/>
      <dgm:spPr/>
      <dgm:t>
        <a:bodyPr/>
        <a:lstStyle/>
        <a:p>
          <a:endParaRPr lang="it-IT"/>
        </a:p>
      </dgm:t>
    </dgm:pt>
    <dgm:pt modelId="{7F88C301-EBD2-4823-801D-46FE5E60BE68}">
      <dgm:prSet custT="1"/>
      <dgm:spPr/>
      <dgm:t>
        <a:bodyPr anchor="ctr"/>
        <a:lstStyle/>
        <a:p>
          <a:r>
            <a:rPr lang="it-IT" sz="1600" b="1" i="0" u="sng" strike="noStrike" dirty="0">
              <a:solidFill>
                <a:schemeClr val="bg1"/>
              </a:solidFill>
              <a:effectLst/>
              <a:latin typeface="+mn-lt"/>
              <a:ea typeface="Roboto" panose="02000000000000000000" pitchFamily="2" charset="0"/>
            </a:rPr>
            <a:t>DISSEMINAZIONE E VALORIZZAZIONE</a:t>
          </a:r>
          <a:r>
            <a:rPr lang="it-IT" sz="1600" b="0" i="0" u="sng" strike="noStrike" dirty="0">
              <a:solidFill>
                <a:schemeClr val="bg1"/>
              </a:solidFill>
              <a:effectLst/>
              <a:latin typeface="+mn-lt"/>
              <a:ea typeface="Roboto" panose="02000000000000000000" pitchFamily="2" charset="0"/>
            </a:rPr>
            <a:t>: </a:t>
          </a:r>
          <a:br>
            <a:rPr lang="it-IT" sz="1600" b="0" i="0" u="none" strike="noStrike" dirty="0">
              <a:solidFill>
                <a:schemeClr val="bg1"/>
              </a:solidFill>
              <a:effectLst/>
              <a:latin typeface="+mn-lt"/>
              <a:ea typeface="Roboto" panose="02000000000000000000" pitchFamily="2" charset="0"/>
            </a:rPr>
          </a:br>
          <a:r>
            <a:rPr lang="it-IT" sz="1600" b="0" i="0" u="none" strike="noStrike" dirty="0">
              <a:solidFill>
                <a:srgbClr val="002060"/>
              </a:solidFill>
              <a:effectLst/>
              <a:latin typeface="+mn-lt"/>
              <a:ea typeface="Roboto" panose="02000000000000000000" pitchFamily="2" charset="0"/>
            </a:rPr>
            <a:t>a chi far conoscere e come condividere i risultati?</a:t>
          </a:r>
          <a:r>
            <a:rPr lang="it-IT" sz="1600" b="0" i="0" dirty="0">
              <a:solidFill>
                <a:srgbClr val="000000"/>
              </a:solidFill>
              <a:effectLst/>
              <a:latin typeface="+mn-lt"/>
              <a:ea typeface="Roboto" panose="02000000000000000000" pitchFamily="2" charset="0"/>
            </a:rPr>
            <a:t>​</a:t>
          </a:r>
        </a:p>
      </dgm:t>
    </dgm:pt>
    <dgm:pt modelId="{E416E7B1-517C-4851-A851-4486A571DD81}" type="parTrans" cxnId="{97731A45-BFAC-4F51-A927-3581437A0724}">
      <dgm:prSet/>
      <dgm:spPr/>
      <dgm:t>
        <a:bodyPr/>
        <a:lstStyle/>
        <a:p>
          <a:endParaRPr lang="it-IT"/>
        </a:p>
      </dgm:t>
    </dgm:pt>
    <dgm:pt modelId="{009EA60A-4646-4990-BF7C-4ADDD095B49D}" type="sibTrans" cxnId="{97731A45-BFAC-4F51-A927-3581437A0724}">
      <dgm:prSet/>
      <dgm:spPr/>
      <dgm:t>
        <a:bodyPr/>
        <a:lstStyle/>
        <a:p>
          <a:endParaRPr lang="it-IT"/>
        </a:p>
      </dgm:t>
    </dgm:pt>
    <dgm:pt modelId="{C947AFA1-D187-45F2-8CA5-2153B4644919}">
      <dgm:prSet custT="1"/>
      <dgm:spPr/>
      <dgm:t>
        <a:bodyPr anchor="ctr"/>
        <a:lstStyle/>
        <a:p>
          <a:r>
            <a:rPr lang="it-IT" sz="1600" b="1" i="0" u="sng" strike="noStrike" dirty="0">
              <a:solidFill>
                <a:schemeClr val="bg1"/>
              </a:solidFill>
              <a:effectLst/>
              <a:latin typeface="+mn-lt"/>
              <a:ea typeface="Roboto" panose="02000000000000000000" pitchFamily="2" charset="0"/>
            </a:rPr>
            <a:t>SOSTENIBILITA’</a:t>
          </a:r>
          <a:r>
            <a:rPr lang="it-IT" sz="1600" b="1" i="0" u="none" strike="noStrike" dirty="0">
              <a:solidFill>
                <a:schemeClr val="bg1"/>
              </a:solidFill>
              <a:effectLst/>
              <a:latin typeface="+mn-lt"/>
              <a:ea typeface="Roboto" panose="02000000000000000000" pitchFamily="2" charset="0"/>
            </a:rPr>
            <a:t>:</a:t>
          </a:r>
          <a:r>
            <a:rPr lang="it-IT" sz="1600" b="1" i="0" u="sng" strike="noStrike" dirty="0">
              <a:solidFill>
                <a:schemeClr val="bg1"/>
              </a:solidFill>
              <a:effectLst/>
              <a:latin typeface="+mn-lt"/>
              <a:ea typeface="Roboto" panose="02000000000000000000" pitchFamily="2" charset="0"/>
            </a:rPr>
            <a:t> </a:t>
          </a:r>
          <a:br>
            <a:rPr lang="it-IT" sz="1600" b="0" i="0" u="none" strike="noStrike" dirty="0">
              <a:solidFill>
                <a:schemeClr val="bg1"/>
              </a:solidFill>
              <a:effectLst/>
              <a:latin typeface="+mn-lt"/>
              <a:ea typeface="Roboto" panose="02000000000000000000" pitchFamily="2" charset="0"/>
            </a:rPr>
          </a:br>
          <a:r>
            <a:rPr lang="it-IT" sz="1600" b="0" i="0" u="none" strike="noStrike" dirty="0">
              <a:solidFill>
                <a:srgbClr val="002060"/>
              </a:solidFill>
              <a:effectLst/>
              <a:latin typeface="+mn-lt"/>
              <a:ea typeface="Roboto" panose="02000000000000000000" pitchFamily="2" charset="0"/>
            </a:rPr>
            <a:t>utilizzo dei risultati dopo la conclusione del progetto.</a:t>
          </a:r>
          <a:endParaRPr lang="it-IT" sz="1600" b="0" i="0" dirty="0">
            <a:solidFill>
              <a:srgbClr val="000000"/>
            </a:solidFill>
            <a:effectLst/>
            <a:latin typeface="+mn-lt"/>
            <a:ea typeface="Roboto" panose="02000000000000000000" pitchFamily="2" charset="0"/>
          </a:endParaRPr>
        </a:p>
      </dgm:t>
    </dgm:pt>
    <dgm:pt modelId="{5C509611-84BB-4D1A-98EE-4BDD44DCD89A}" type="parTrans" cxnId="{6BFD9819-84F5-4D62-A14A-DC0DC2301063}">
      <dgm:prSet/>
      <dgm:spPr/>
      <dgm:t>
        <a:bodyPr/>
        <a:lstStyle/>
        <a:p>
          <a:endParaRPr lang="it-IT"/>
        </a:p>
      </dgm:t>
    </dgm:pt>
    <dgm:pt modelId="{AF480646-1CE8-4A26-ADCD-8B0656818F92}" type="sibTrans" cxnId="{6BFD9819-84F5-4D62-A14A-DC0DC2301063}">
      <dgm:prSet/>
      <dgm:spPr/>
      <dgm:t>
        <a:bodyPr/>
        <a:lstStyle/>
        <a:p>
          <a:endParaRPr lang="it-IT"/>
        </a:p>
      </dgm:t>
    </dgm:pt>
    <dgm:pt modelId="{B8E1E359-B609-4966-B9DC-A9D5D7784B37}" type="pres">
      <dgm:prSet presAssocID="{235CE700-5E86-4C17-8680-5D74F42FCA7A}" presName="Name0" presStyleCnt="0">
        <dgm:presLayoutVars>
          <dgm:dir/>
          <dgm:animLvl val="lvl"/>
          <dgm:resizeHandles val="exact"/>
        </dgm:presLayoutVars>
      </dgm:prSet>
      <dgm:spPr/>
    </dgm:pt>
    <dgm:pt modelId="{024A136D-C0A8-46A0-9834-F60347A29D4E}" type="pres">
      <dgm:prSet presAssocID="{0DD1D9E4-5A05-4444-BE42-B6D7E98D1919}" presName="compositeNode" presStyleCnt="0">
        <dgm:presLayoutVars>
          <dgm:bulletEnabled val="1"/>
        </dgm:presLayoutVars>
      </dgm:prSet>
      <dgm:spPr/>
    </dgm:pt>
    <dgm:pt modelId="{6229F8C3-2CC5-4522-8E70-2E28D724D685}" type="pres">
      <dgm:prSet presAssocID="{0DD1D9E4-5A05-4444-BE42-B6D7E98D1919}" presName="bgRect" presStyleLbl="node1" presStyleIdx="0" presStyleCnt="3" custScaleY="157820"/>
      <dgm:spPr/>
    </dgm:pt>
    <dgm:pt modelId="{1C1C7077-EEBD-447C-9B45-D20FD94ABAD2}" type="pres">
      <dgm:prSet presAssocID="{0DD1D9E4-5A05-4444-BE42-B6D7E98D1919}" presName="parentNode" presStyleLbl="node1" presStyleIdx="0" presStyleCnt="3">
        <dgm:presLayoutVars>
          <dgm:chMax val="0"/>
          <dgm:bulletEnabled val="1"/>
        </dgm:presLayoutVars>
      </dgm:prSet>
      <dgm:spPr/>
    </dgm:pt>
    <dgm:pt modelId="{9D3BC22F-1CF1-462F-8437-0A68AB4D374E}" type="pres">
      <dgm:prSet presAssocID="{0DD1D9E4-5A05-4444-BE42-B6D7E98D1919}" presName="childNode" presStyleLbl="node1" presStyleIdx="0" presStyleCnt="3">
        <dgm:presLayoutVars>
          <dgm:bulletEnabled val="1"/>
        </dgm:presLayoutVars>
      </dgm:prSet>
      <dgm:spPr/>
    </dgm:pt>
    <dgm:pt modelId="{EC69C4DE-A681-4C2C-BB5A-ED1169CDFB06}" type="pres">
      <dgm:prSet presAssocID="{68E9DC25-6F1E-4129-A3B4-9F4B7895DEBC}" presName="hSp" presStyleCnt="0"/>
      <dgm:spPr/>
    </dgm:pt>
    <dgm:pt modelId="{C3D3C5C0-D3A1-40DB-AF2F-091A378C6C8E}" type="pres">
      <dgm:prSet presAssocID="{68E9DC25-6F1E-4129-A3B4-9F4B7895DEBC}" presName="vProcSp" presStyleCnt="0"/>
      <dgm:spPr/>
    </dgm:pt>
    <dgm:pt modelId="{B0240475-AF3D-43F3-BDA5-495FDCC2221C}" type="pres">
      <dgm:prSet presAssocID="{68E9DC25-6F1E-4129-A3B4-9F4B7895DEBC}" presName="vSp1" presStyleCnt="0"/>
      <dgm:spPr/>
    </dgm:pt>
    <dgm:pt modelId="{9AC68D22-BAD1-4473-BE0C-2D21431BB85E}" type="pres">
      <dgm:prSet presAssocID="{68E9DC25-6F1E-4129-A3B4-9F4B7895DEBC}" presName="simulatedConn" presStyleLbl="solidFgAcc1" presStyleIdx="0" presStyleCnt="2"/>
      <dgm:spPr/>
    </dgm:pt>
    <dgm:pt modelId="{92AACA26-99FF-48E4-BAB1-105E3EE59581}" type="pres">
      <dgm:prSet presAssocID="{68E9DC25-6F1E-4129-A3B4-9F4B7895DEBC}" presName="vSp2" presStyleCnt="0"/>
      <dgm:spPr/>
    </dgm:pt>
    <dgm:pt modelId="{F356F702-CB4A-483A-94B7-E40693E77937}" type="pres">
      <dgm:prSet presAssocID="{68E9DC25-6F1E-4129-A3B4-9F4B7895DEBC}" presName="sibTrans" presStyleCnt="0"/>
      <dgm:spPr/>
    </dgm:pt>
    <dgm:pt modelId="{A951F064-34AB-4636-8735-E8A2EE26FF50}" type="pres">
      <dgm:prSet presAssocID="{847541A5-6EAC-4E98-A717-D53B365D7094}" presName="compositeNode" presStyleCnt="0">
        <dgm:presLayoutVars>
          <dgm:bulletEnabled val="1"/>
        </dgm:presLayoutVars>
      </dgm:prSet>
      <dgm:spPr/>
    </dgm:pt>
    <dgm:pt modelId="{B4AAC2D8-6AD3-48E2-82A1-F6A8D8CFC31D}" type="pres">
      <dgm:prSet presAssocID="{847541A5-6EAC-4E98-A717-D53B365D7094}" presName="bgRect" presStyleLbl="node1" presStyleIdx="1" presStyleCnt="3" custScaleY="157820" custLinFactNeighborX="3933" custLinFactNeighborY="539"/>
      <dgm:spPr/>
    </dgm:pt>
    <dgm:pt modelId="{3B8FC269-B527-409E-ADC7-B5C69B7B6BAD}" type="pres">
      <dgm:prSet presAssocID="{847541A5-6EAC-4E98-A717-D53B365D7094}" presName="parentNode" presStyleLbl="node1" presStyleIdx="1" presStyleCnt="3">
        <dgm:presLayoutVars>
          <dgm:chMax val="0"/>
          <dgm:bulletEnabled val="1"/>
        </dgm:presLayoutVars>
      </dgm:prSet>
      <dgm:spPr/>
    </dgm:pt>
    <dgm:pt modelId="{BFCE9F21-17BE-41B3-8AE6-841962E6FA97}" type="pres">
      <dgm:prSet presAssocID="{847541A5-6EAC-4E98-A717-D53B365D7094}" presName="childNode" presStyleLbl="node1" presStyleIdx="1" presStyleCnt="3">
        <dgm:presLayoutVars>
          <dgm:bulletEnabled val="1"/>
        </dgm:presLayoutVars>
      </dgm:prSet>
      <dgm:spPr/>
    </dgm:pt>
    <dgm:pt modelId="{3577BF24-85D4-4773-9677-6204133D5EEF}" type="pres">
      <dgm:prSet presAssocID="{DE27A49A-C320-4AD4-9215-BFCDAF9B1335}" presName="hSp" presStyleCnt="0"/>
      <dgm:spPr/>
    </dgm:pt>
    <dgm:pt modelId="{6241835C-5F8B-4B5B-8DF2-3F4854446DAA}" type="pres">
      <dgm:prSet presAssocID="{DE27A49A-C320-4AD4-9215-BFCDAF9B1335}" presName="vProcSp" presStyleCnt="0"/>
      <dgm:spPr/>
    </dgm:pt>
    <dgm:pt modelId="{360E44E9-B559-41A8-B373-FDBC1604D107}" type="pres">
      <dgm:prSet presAssocID="{DE27A49A-C320-4AD4-9215-BFCDAF9B1335}" presName="vSp1" presStyleCnt="0"/>
      <dgm:spPr/>
    </dgm:pt>
    <dgm:pt modelId="{0B855D9A-DD40-4F33-84C6-B47705121887}" type="pres">
      <dgm:prSet presAssocID="{DE27A49A-C320-4AD4-9215-BFCDAF9B1335}" presName="simulatedConn" presStyleLbl="solidFgAcc1" presStyleIdx="1" presStyleCnt="2"/>
      <dgm:spPr/>
    </dgm:pt>
    <dgm:pt modelId="{DDB739BC-D2DD-41A5-B0DC-1F2EC4D6692E}" type="pres">
      <dgm:prSet presAssocID="{DE27A49A-C320-4AD4-9215-BFCDAF9B1335}" presName="vSp2" presStyleCnt="0"/>
      <dgm:spPr/>
    </dgm:pt>
    <dgm:pt modelId="{37342C66-E34B-4AAE-83EC-02114038BC0E}" type="pres">
      <dgm:prSet presAssocID="{DE27A49A-C320-4AD4-9215-BFCDAF9B1335}" presName="sibTrans" presStyleCnt="0"/>
      <dgm:spPr/>
    </dgm:pt>
    <dgm:pt modelId="{11E30195-D537-414A-AE1B-1EAB6D0BE64B}" type="pres">
      <dgm:prSet presAssocID="{4CB206BF-186E-4222-A9D1-A905D440572C}" presName="compositeNode" presStyleCnt="0">
        <dgm:presLayoutVars>
          <dgm:bulletEnabled val="1"/>
        </dgm:presLayoutVars>
      </dgm:prSet>
      <dgm:spPr/>
    </dgm:pt>
    <dgm:pt modelId="{01377DDE-3A01-49AF-B71A-45166BD7141A}" type="pres">
      <dgm:prSet presAssocID="{4CB206BF-186E-4222-A9D1-A905D440572C}" presName="bgRect" presStyleLbl="node1" presStyleIdx="2" presStyleCnt="3" custScaleY="157820"/>
      <dgm:spPr/>
    </dgm:pt>
    <dgm:pt modelId="{5ECD32DE-D2E5-4407-A7E7-09BCD1747BBF}" type="pres">
      <dgm:prSet presAssocID="{4CB206BF-186E-4222-A9D1-A905D440572C}" presName="parentNode" presStyleLbl="node1" presStyleIdx="2" presStyleCnt="3">
        <dgm:presLayoutVars>
          <dgm:chMax val="0"/>
          <dgm:bulletEnabled val="1"/>
        </dgm:presLayoutVars>
      </dgm:prSet>
      <dgm:spPr/>
    </dgm:pt>
    <dgm:pt modelId="{A1526A44-F83B-4F85-A225-4A0C3EE740D3}" type="pres">
      <dgm:prSet presAssocID="{4CB206BF-186E-4222-A9D1-A905D440572C}" presName="childNode" presStyleLbl="node1" presStyleIdx="2" presStyleCnt="3">
        <dgm:presLayoutVars>
          <dgm:bulletEnabled val="1"/>
        </dgm:presLayoutVars>
      </dgm:prSet>
      <dgm:spPr/>
    </dgm:pt>
  </dgm:ptLst>
  <dgm:cxnLst>
    <dgm:cxn modelId="{360FD706-8E1B-45D7-A0F9-6501E03682E1}" type="presOf" srcId="{5EFCD8A7-E7F7-4E5C-B42B-F15C69B34C74}" destId="{9D3BC22F-1CF1-462F-8437-0A68AB4D374E}" srcOrd="0" destOrd="3" presId="urn:microsoft.com/office/officeart/2005/8/layout/hProcess7"/>
    <dgm:cxn modelId="{3DF0140D-6AF6-4B26-A911-8289463BE561}" type="presOf" srcId="{6053ACEB-5579-4CB8-B251-9A6415BA4E38}" destId="{A1526A44-F83B-4F85-A225-4A0C3EE740D3}" srcOrd="0" destOrd="1" presId="urn:microsoft.com/office/officeart/2005/8/layout/hProcess7"/>
    <dgm:cxn modelId="{92096C0D-CC92-472D-8312-39277412090E}" type="presOf" srcId="{7F88C301-EBD2-4823-801D-46FE5E60BE68}" destId="{A1526A44-F83B-4F85-A225-4A0C3EE740D3}" srcOrd="0" destOrd="2" presId="urn:microsoft.com/office/officeart/2005/8/layout/hProcess7"/>
    <dgm:cxn modelId="{5C9CBB0F-9122-450B-B3BF-4FA99B985DEA}" srcId="{235CE700-5E86-4C17-8680-5D74F42FCA7A}" destId="{847541A5-6EAC-4E98-A717-D53B365D7094}" srcOrd="1" destOrd="0" parTransId="{4A3F0035-BE10-41D7-A10D-26B4763FEC22}" sibTransId="{DE27A49A-C320-4AD4-9215-BFCDAF9B1335}"/>
    <dgm:cxn modelId="{8590FD14-CEBE-4C89-8BF4-8474102500C4}" type="presOf" srcId="{4CB206BF-186E-4222-A9D1-A905D440572C}" destId="{5ECD32DE-D2E5-4407-A7E7-09BCD1747BBF}" srcOrd="1" destOrd="0" presId="urn:microsoft.com/office/officeart/2005/8/layout/hProcess7"/>
    <dgm:cxn modelId="{499DC716-D21D-4EB5-A005-41CDDF5D7CEA}" srcId="{847541A5-6EAC-4E98-A717-D53B365D7094}" destId="{883C4A58-A918-450F-A6D6-148AE8C04E8E}" srcOrd="0" destOrd="0" parTransId="{9E32B872-2994-4E81-8060-57C1D9E66ABA}" sibTransId="{184BAEF5-E6CF-47ED-BAF1-9F089CB546D6}"/>
    <dgm:cxn modelId="{6BFD9819-84F5-4D62-A14A-DC0DC2301063}" srcId="{4CB206BF-186E-4222-A9D1-A905D440572C}" destId="{C947AFA1-D187-45F2-8CA5-2153B4644919}" srcOrd="3" destOrd="0" parTransId="{5C509611-84BB-4D1A-98EE-4BDD44DCD89A}" sibTransId="{AF480646-1CE8-4A26-ADCD-8B0656818F92}"/>
    <dgm:cxn modelId="{AD6FB61A-A871-45C4-8010-23FA19A75DA9}" srcId="{0DD1D9E4-5A05-4444-BE42-B6D7E98D1919}" destId="{2A33C80E-F141-4B06-8030-F3D1C2F66776}" srcOrd="2" destOrd="0" parTransId="{D610FF77-220B-4598-B7F6-3F6A34825945}" sibTransId="{3B558895-6E48-468B-9FA2-C7EA153EF0F6}"/>
    <dgm:cxn modelId="{0AB77324-8EBD-4C6D-8009-1216DAB15CDD}" srcId="{0DD1D9E4-5A05-4444-BE42-B6D7E98D1919}" destId="{5EFCD8A7-E7F7-4E5C-B42B-F15C69B34C74}" srcOrd="3" destOrd="0" parTransId="{416E00C1-7B2E-4D62-B2FA-B6E691574C96}" sibTransId="{CFC7DC98-7A7D-47FF-9E51-A7357B39C9F8}"/>
    <dgm:cxn modelId="{90D9C233-2381-40DD-B213-5F9A0F354C7E}" type="presOf" srcId="{2A33C80E-F141-4B06-8030-F3D1C2F66776}" destId="{9D3BC22F-1CF1-462F-8437-0A68AB4D374E}" srcOrd="0" destOrd="2" presId="urn:microsoft.com/office/officeart/2005/8/layout/hProcess7"/>
    <dgm:cxn modelId="{B391D533-2071-47D7-AB0E-2C9F8075B571}" type="presOf" srcId="{C947AFA1-D187-45F2-8CA5-2153B4644919}" destId="{A1526A44-F83B-4F85-A225-4A0C3EE740D3}" srcOrd="0" destOrd="3" presId="urn:microsoft.com/office/officeart/2005/8/layout/hProcess7"/>
    <dgm:cxn modelId="{52FC183E-CF09-411B-B228-67E0B93D5A43}" type="presOf" srcId="{8F6B8639-2408-4597-9FB2-0FD29A9A9920}" destId="{9D3BC22F-1CF1-462F-8437-0A68AB4D374E}" srcOrd="0" destOrd="1" presId="urn:microsoft.com/office/officeart/2005/8/layout/hProcess7"/>
    <dgm:cxn modelId="{C7C13460-5536-43AE-9DD7-E6436C99D412}" type="presOf" srcId="{235CE700-5E86-4C17-8680-5D74F42FCA7A}" destId="{B8E1E359-B609-4966-B9DC-A9D5D7784B37}" srcOrd="0" destOrd="0" presId="urn:microsoft.com/office/officeart/2005/8/layout/hProcess7"/>
    <dgm:cxn modelId="{7BF37062-4B5B-4772-9EE8-AD963429C030}" type="presOf" srcId="{847541A5-6EAC-4E98-A717-D53B365D7094}" destId="{3B8FC269-B527-409E-ADC7-B5C69B7B6BAD}" srcOrd="1" destOrd="0" presId="urn:microsoft.com/office/officeart/2005/8/layout/hProcess7"/>
    <dgm:cxn modelId="{97731A45-BFAC-4F51-A927-3581437A0724}" srcId="{4CB206BF-186E-4222-A9D1-A905D440572C}" destId="{7F88C301-EBD2-4823-801D-46FE5E60BE68}" srcOrd="2" destOrd="0" parTransId="{E416E7B1-517C-4851-A851-4486A571DD81}" sibTransId="{009EA60A-4646-4990-BF7C-4ADDD095B49D}"/>
    <dgm:cxn modelId="{BEEC2F66-F98A-4EB6-9554-EBCDED6EC62C}" type="presOf" srcId="{47A7DF3A-3A82-439D-A9BE-F720032D39F7}" destId="{9D3BC22F-1CF1-462F-8437-0A68AB4D374E}" srcOrd="0" destOrd="0" presId="urn:microsoft.com/office/officeart/2005/8/layout/hProcess7"/>
    <dgm:cxn modelId="{2123AA47-6B01-4161-B227-30399E034B6E}" type="presOf" srcId="{883C4A58-A918-450F-A6D6-148AE8C04E8E}" destId="{BFCE9F21-17BE-41B3-8AE6-841962E6FA97}" srcOrd="0" destOrd="0" presId="urn:microsoft.com/office/officeart/2005/8/layout/hProcess7"/>
    <dgm:cxn modelId="{CA5F4678-E036-49C4-AFFA-4681D9861E3E}" type="presOf" srcId="{0DD1D9E4-5A05-4444-BE42-B6D7E98D1919}" destId="{1C1C7077-EEBD-447C-9B45-D20FD94ABAD2}" srcOrd="1" destOrd="0" presId="urn:microsoft.com/office/officeart/2005/8/layout/hProcess7"/>
    <dgm:cxn modelId="{768B6B5A-603D-4E34-8877-6F6D30D882B9}" srcId="{235CE700-5E86-4C17-8680-5D74F42FCA7A}" destId="{4CB206BF-186E-4222-A9D1-A905D440572C}" srcOrd="2" destOrd="0" parTransId="{2F2E04DE-02E6-47A6-B8F2-9AA65E868AEB}" sibTransId="{64311373-EDB8-48EA-9D67-67C4E9C9B775}"/>
    <dgm:cxn modelId="{F5FC7D88-1E7B-426C-A47B-56A0F0FB2627}" srcId="{235CE700-5E86-4C17-8680-5D74F42FCA7A}" destId="{0DD1D9E4-5A05-4444-BE42-B6D7E98D1919}" srcOrd="0" destOrd="0" parTransId="{57BCC977-753A-4ABD-8F77-63246E4DBA1E}" sibTransId="{68E9DC25-6F1E-4129-A3B4-9F4B7895DEBC}"/>
    <dgm:cxn modelId="{A8BDC2A3-ED35-402F-9CB8-5FC7E4989D06}" srcId="{847541A5-6EAC-4E98-A717-D53B365D7094}" destId="{D6C03CE9-A640-432D-AF87-0CF139FFE783}" srcOrd="2" destOrd="0" parTransId="{0258459E-0A92-488E-8516-27D174CA3773}" sibTransId="{566DCB55-FB12-4B64-934E-0EBEB4DD6F3F}"/>
    <dgm:cxn modelId="{9CA0A6A5-432F-46E6-BD1D-7131BC7EE502}" type="presOf" srcId="{39088CD5-339B-4ECE-A8C4-31B0BADD25A0}" destId="{BFCE9F21-17BE-41B3-8AE6-841962E6FA97}" srcOrd="0" destOrd="1" presId="urn:microsoft.com/office/officeart/2005/8/layout/hProcess7"/>
    <dgm:cxn modelId="{6779BBC2-7AD2-416B-BF13-CCDAABDD3C5E}" type="presOf" srcId="{4CB206BF-186E-4222-A9D1-A905D440572C}" destId="{01377DDE-3A01-49AF-B71A-45166BD7141A}" srcOrd="0" destOrd="0" presId="urn:microsoft.com/office/officeart/2005/8/layout/hProcess7"/>
    <dgm:cxn modelId="{757BF8C6-CF0A-42B6-80B6-87999E3FA406}" srcId="{4CB206BF-186E-4222-A9D1-A905D440572C}" destId="{1B2D4B81-848D-4ABE-8220-E83F9E67E2F3}" srcOrd="0" destOrd="0" parTransId="{C0E01B5B-4A69-47A2-9F55-F096D9374F82}" sibTransId="{9AC87A38-796C-401F-94A1-6160E5761A6D}"/>
    <dgm:cxn modelId="{6A585FC7-8395-4644-95B8-E11629AFDD40}" srcId="{0DD1D9E4-5A05-4444-BE42-B6D7E98D1919}" destId="{47A7DF3A-3A82-439D-A9BE-F720032D39F7}" srcOrd="0" destOrd="0" parTransId="{0029A777-2D7A-4D72-8F6B-B756E23D8E4D}" sibTransId="{C20EA178-CB73-4D4B-9B8F-27DC792DC5CF}"/>
    <dgm:cxn modelId="{564239CB-E74B-4406-BCC4-6A50AC5EEB46}" type="presOf" srcId="{D6C03CE9-A640-432D-AF87-0CF139FFE783}" destId="{BFCE9F21-17BE-41B3-8AE6-841962E6FA97}" srcOrd="0" destOrd="2" presId="urn:microsoft.com/office/officeart/2005/8/layout/hProcess7"/>
    <dgm:cxn modelId="{6E9390CB-95A4-4B8F-B25C-AE3E3339ECC5}" type="presOf" srcId="{1B2D4B81-848D-4ABE-8220-E83F9E67E2F3}" destId="{A1526A44-F83B-4F85-A225-4A0C3EE740D3}" srcOrd="0" destOrd="0" presId="urn:microsoft.com/office/officeart/2005/8/layout/hProcess7"/>
    <dgm:cxn modelId="{A29D07D6-DD2F-4C8E-8D36-5DF07B56ED3E}" srcId="{847541A5-6EAC-4E98-A717-D53B365D7094}" destId="{39088CD5-339B-4ECE-A8C4-31B0BADD25A0}" srcOrd="1" destOrd="0" parTransId="{7D3941CF-CECD-4765-83EE-9E75E41E953F}" sibTransId="{759B6F99-E22F-40B2-A425-EA9FA843A58B}"/>
    <dgm:cxn modelId="{8FFC88E5-8579-445E-9CEF-C28110D70E37}" type="presOf" srcId="{0DD1D9E4-5A05-4444-BE42-B6D7E98D1919}" destId="{6229F8C3-2CC5-4522-8E70-2E28D724D685}" srcOrd="0" destOrd="0" presId="urn:microsoft.com/office/officeart/2005/8/layout/hProcess7"/>
    <dgm:cxn modelId="{5BE207E6-A981-4D04-9AD5-757AA11FE9F1}" type="presOf" srcId="{847541A5-6EAC-4E98-A717-D53B365D7094}" destId="{B4AAC2D8-6AD3-48E2-82A1-F6A8D8CFC31D}" srcOrd="0" destOrd="0" presId="urn:microsoft.com/office/officeart/2005/8/layout/hProcess7"/>
    <dgm:cxn modelId="{A93BD3EA-4B7B-4611-9925-85991F41A7AB}" srcId="{0DD1D9E4-5A05-4444-BE42-B6D7E98D1919}" destId="{8F6B8639-2408-4597-9FB2-0FD29A9A9920}" srcOrd="1" destOrd="0" parTransId="{26F4E9BC-EE21-4FDF-8014-52C819ECE640}" sibTransId="{7B46EA87-E7C6-4B76-B427-C07191FF9BA3}"/>
    <dgm:cxn modelId="{ACE60DF8-8BC0-4F51-9505-A6D8A76E4338}" srcId="{4CB206BF-186E-4222-A9D1-A905D440572C}" destId="{6053ACEB-5579-4CB8-B251-9A6415BA4E38}" srcOrd="1" destOrd="0" parTransId="{E7B11060-3A55-4979-9832-6291A9A9CFEE}" sibTransId="{68EB4B54-FD7E-4974-A8B9-8DF6F46A211C}"/>
    <dgm:cxn modelId="{BCAEF7E5-F73D-4C76-8D53-D04A6CA5B240}" type="presParOf" srcId="{B8E1E359-B609-4966-B9DC-A9D5D7784B37}" destId="{024A136D-C0A8-46A0-9834-F60347A29D4E}" srcOrd="0" destOrd="0" presId="urn:microsoft.com/office/officeart/2005/8/layout/hProcess7"/>
    <dgm:cxn modelId="{4150B3F1-C22A-465F-9640-665814807BAE}" type="presParOf" srcId="{024A136D-C0A8-46A0-9834-F60347A29D4E}" destId="{6229F8C3-2CC5-4522-8E70-2E28D724D685}" srcOrd="0" destOrd="0" presId="urn:microsoft.com/office/officeart/2005/8/layout/hProcess7"/>
    <dgm:cxn modelId="{0C6FB64D-8A7B-4437-9D83-28B64D75A040}" type="presParOf" srcId="{024A136D-C0A8-46A0-9834-F60347A29D4E}" destId="{1C1C7077-EEBD-447C-9B45-D20FD94ABAD2}" srcOrd="1" destOrd="0" presId="urn:microsoft.com/office/officeart/2005/8/layout/hProcess7"/>
    <dgm:cxn modelId="{D4F9403D-FE31-45A0-B6A4-6C4FDDA5B7AC}" type="presParOf" srcId="{024A136D-C0A8-46A0-9834-F60347A29D4E}" destId="{9D3BC22F-1CF1-462F-8437-0A68AB4D374E}" srcOrd="2" destOrd="0" presId="urn:microsoft.com/office/officeart/2005/8/layout/hProcess7"/>
    <dgm:cxn modelId="{173CDC68-10C8-4528-BE31-AE4E71FE947E}" type="presParOf" srcId="{B8E1E359-B609-4966-B9DC-A9D5D7784B37}" destId="{EC69C4DE-A681-4C2C-BB5A-ED1169CDFB06}" srcOrd="1" destOrd="0" presId="urn:microsoft.com/office/officeart/2005/8/layout/hProcess7"/>
    <dgm:cxn modelId="{7453708D-7632-4745-8EFB-4FA42ED847A0}" type="presParOf" srcId="{B8E1E359-B609-4966-B9DC-A9D5D7784B37}" destId="{C3D3C5C0-D3A1-40DB-AF2F-091A378C6C8E}" srcOrd="2" destOrd="0" presId="urn:microsoft.com/office/officeart/2005/8/layout/hProcess7"/>
    <dgm:cxn modelId="{EEF2BC36-602D-4DC6-9C4C-F6EAABE2055C}" type="presParOf" srcId="{C3D3C5C0-D3A1-40DB-AF2F-091A378C6C8E}" destId="{B0240475-AF3D-43F3-BDA5-495FDCC2221C}" srcOrd="0" destOrd="0" presId="urn:microsoft.com/office/officeart/2005/8/layout/hProcess7"/>
    <dgm:cxn modelId="{241C9DF7-3CE5-48E7-B141-A3C9C1671EE9}" type="presParOf" srcId="{C3D3C5C0-D3A1-40DB-AF2F-091A378C6C8E}" destId="{9AC68D22-BAD1-4473-BE0C-2D21431BB85E}" srcOrd="1" destOrd="0" presId="urn:microsoft.com/office/officeart/2005/8/layout/hProcess7"/>
    <dgm:cxn modelId="{E2871D9A-03C3-4FEA-A77E-4E14CAC01809}" type="presParOf" srcId="{C3D3C5C0-D3A1-40DB-AF2F-091A378C6C8E}" destId="{92AACA26-99FF-48E4-BAB1-105E3EE59581}" srcOrd="2" destOrd="0" presId="urn:microsoft.com/office/officeart/2005/8/layout/hProcess7"/>
    <dgm:cxn modelId="{95CE68F5-2D40-40B7-BD4A-2277AADD6833}" type="presParOf" srcId="{B8E1E359-B609-4966-B9DC-A9D5D7784B37}" destId="{F356F702-CB4A-483A-94B7-E40693E77937}" srcOrd="3" destOrd="0" presId="urn:microsoft.com/office/officeart/2005/8/layout/hProcess7"/>
    <dgm:cxn modelId="{28D0C62B-FDF2-48CF-B6EA-E0E51632ACD7}" type="presParOf" srcId="{B8E1E359-B609-4966-B9DC-A9D5D7784B37}" destId="{A951F064-34AB-4636-8735-E8A2EE26FF50}" srcOrd="4" destOrd="0" presId="urn:microsoft.com/office/officeart/2005/8/layout/hProcess7"/>
    <dgm:cxn modelId="{D72FB42D-4C1F-4947-BA73-90710940A237}" type="presParOf" srcId="{A951F064-34AB-4636-8735-E8A2EE26FF50}" destId="{B4AAC2D8-6AD3-48E2-82A1-F6A8D8CFC31D}" srcOrd="0" destOrd="0" presId="urn:microsoft.com/office/officeart/2005/8/layout/hProcess7"/>
    <dgm:cxn modelId="{B7E106AF-57F0-4BC7-84B0-63A37706BEE9}" type="presParOf" srcId="{A951F064-34AB-4636-8735-E8A2EE26FF50}" destId="{3B8FC269-B527-409E-ADC7-B5C69B7B6BAD}" srcOrd="1" destOrd="0" presId="urn:microsoft.com/office/officeart/2005/8/layout/hProcess7"/>
    <dgm:cxn modelId="{B3BA720F-5D44-44AB-B461-77239C7EA800}" type="presParOf" srcId="{A951F064-34AB-4636-8735-E8A2EE26FF50}" destId="{BFCE9F21-17BE-41B3-8AE6-841962E6FA97}" srcOrd="2" destOrd="0" presId="urn:microsoft.com/office/officeart/2005/8/layout/hProcess7"/>
    <dgm:cxn modelId="{CBBC73F4-2597-46C7-B7DA-8DEB9ACADCB7}" type="presParOf" srcId="{B8E1E359-B609-4966-B9DC-A9D5D7784B37}" destId="{3577BF24-85D4-4773-9677-6204133D5EEF}" srcOrd="5" destOrd="0" presId="urn:microsoft.com/office/officeart/2005/8/layout/hProcess7"/>
    <dgm:cxn modelId="{D94799DB-2B8D-48DD-909A-1065F2573EEC}" type="presParOf" srcId="{B8E1E359-B609-4966-B9DC-A9D5D7784B37}" destId="{6241835C-5F8B-4B5B-8DF2-3F4854446DAA}" srcOrd="6" destOrd="0" presId="urn:microsoft.com/office/officeart/2005/8/layout/hProcess7"/>
    <dgm:cxn modelId="{FEE85446-B2A4-4B1B-A058-9364B83A6592}" type="presParOf" srcId="{6241835C-5F8B-4B5B-8DF2-3F4854446DAA}" destId="{360E44E9-B559-41A8-B373-FDBC1604D107}" srcOrd="0" destOrd="0" presId="urn:microsoft.com/office/officeart/2005/8/layout/hProcess7"/>
    <dgm:cxn modelId="{3B638825-078D-41DE-86DF-FFE837E95732}" type="presParOf" srcId="{6241835C-5F8B-4B5B-8DF2-3F4854446DAA}" destId="{0B855D9A-DD40-4F33-84C6-B47705121887}" srcOrd="1" destOrd="0" presId="urn:microsoft.com/office/officeart/2005/8/layout/hProcess7"/>
    <dgm:cxn modelId="{2DE295C8-8AD8-4B96-8918-F6BABB523C80}" type="presParOf" srcId="{6241835C-5F8B-4B5B-8DF2-3F4854446DAA}" destId="{DDB739BC-D2DD-41A5-B0DC-1F2EC4D6692E}" srcOrd="2" destOrd="0" presId="urn:microsoft.com/office/officeart/2005/8/layout/hProcess7"/>
    <dgm:cxn modelId="{77D66DA9-764A-4500-9085-E09AEDF39D77}" type="presParOf" srcId="{B8E1E359-B609-4966-B9DC-A9D5D7784B37}" destId="{37342C66-E34B-4AAE-83EC-02114038BC0E}" srcOrd="7" destOrd="0" presId="urn:microsoft.com/office/officeart/2005/8/layout/hProcess7"/>
    <dgm:cxn modelId="{4BE67F13-1BCC-4733-BE12-00AB98761278}" type="presParOf" srcId="{B8E1E359-B609-4966-B9DC-A9D5D7784B37}" destId="{11E30195-D537-414A-AE1B-1EAB6D0BE64B}" srcOrd="8" destOrd="0" presId="urn:microsoft.com/office/officeart/2005/8/layout/hProcess7"/>
    <dgm:cxn modelId="{8DE99284-41F1-43DC-85C9-51694AD68336}" type="presParOf" srcId="{11E30195-D537-414A-AE1B-1EAB6D0BE64B}" destId="{01377DDE-3A01-49AF-B71A-45166BD7141A}" srcOrd="0" destOrd="0" presId="urn:microsoft.com/office/officeart/2005/8/layout/hProcess7"/>
    <dgm:cxn modelId="{B88B2C11-FFA3-4D91-8EB0-6B7A50DF0248}" type="presParOf" srcId="{11E30195-D537-414A-AE1B-1EAB6D0BE64B}" destId="{5ECD32DE-D2E5-4407-A7E7-09BCD1747BBF}" srcOrd="1" destOrd="0" presId="urn:microsoft.com/office/officeart/2005/8/layout/hProcess7"/>
    <dgm:cxn modelId="{8CBEED8C-05B8-46D3-AB62-7CDE5455D053}" type="presParOf" srcId="{11E30195-D537-414A-AE1B-1EAB6D0BE64B}" destId="{A1526A44-F83B-4F85-A225-4A0C3EE740D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CD9A13-AA35-4974-8BA2-EFFD24BED21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it-IT"/>
        </a:p>
      </dgm:t>
    </dgm:pt>
    <dgm:pt modelId="{1E0CCE82-A357-4CF2-B3E0-004A6F743B78}">
      <dgm:prSet custT="1"/>
      <dgm:spPr/>
      <dgm:t>
        <a:bodyPr/>
        <a:lstStyle/>
        <a:p>
          <a:r>
            <a:rPr lang="it-IT" sz="1600" b="1" dirty="0"/>
            <a:t>Pertinenza</a:t>
          </a:r>
          <a:r>
            <a:rPr lang="it-IT" sz="1600" dirty="0"/>
            <a:t> (massimo 30 punti)​</a:t>
          </a:r>
        </a:p>
      </dgm:t>
    </dgm:pt>
    <dgm:pt modelId="{256B7C2C-69D6-4F66-BAC7-459D7892683B}" type="parTrans" cxnId="{62E9E0D8-9083-430C-8291-616920046043}">
      <dgm:prSet/>
      <dgm:spPr/>
      <dgm:t>
        <a:bodyPr/>
        <a:lstStyle/>
        <a:p>
          <a:endParaRPr lang="it-IT"/>
        </a:p>
      </dgm:t>
    </dgm:pt>
    <dgm:pt modelId="{D06F9B3F-8C68-47AA-9703-718469BB397C}" type="sibTrans" cxnId="{62E9E0D8-9083-430C-8291-616920046043}">
      <dgm:prSet/>
      <dgm:spPr/>
      <dgm:t>
        <a:bodyPr/>
        <a:lstStyle/>
        <a:p>
          <a:endParaRPr lang="it-IT"/>
        </a:p>
      </dgm:t>
    </dgm:pt>
    <dgm:pt modelId="{FC37A170-55EF-4B6D-ACCC-1EAD0AF77E0E}">
      <dgm:prSet custT="1"/>
      <dgm:spPr/>
      <dgm:t>
        <a:bodyPr/>
        <a:lstStyle/>
        <a:p>
          <a:r>
            <a:rPr lang="it-IT" sz="1400" b="1" dirty="0"/>
            <a:t>Qualità dell'elaborazione e dell'attuazione del progetto </a:t>
          </a:r>
          <a:r>
            <a:rPr lang="it-IT" sz="1400" dirty="0"/>
            <a:t>(massimo 30 punti)​</a:t>
          </a:r>
        </a:p>
      </dgm:t>
    </dgm:pt>
    <dgm:pt modelId="{7085ABA6-1428-4901-ADBE-C25FA96DCD88}" type="parTrans" cxnId="{F391FD63-FA50-4455-8940-F02421715C2C}">
      <dgm:prSet/>
      <dgm:spPr/>
      <dgm:t>
        <a:bodyPr/>
        <a:lstStyle/>
        <a:p>
          <a:endParaRPr lang="it-IT"/>
        </a:p>
      </dgm:t>
    </dgm:pt>
    <dgm:pt modelId="{ECFC4F95-ABFB-4124-9A6C-13C4F5C006A2}" type="sibTrans" cxnId="{F391FD63-FA50-4455-8940-F02421715C2C}">
      <dgm:prSet/>
      <dgm:spPr/>
      <dgm:t>
        <a:bodyPr/>
        <a:lstStyle/>
        <a:p>
          <a:endParaRPr lang="it-IT"/>
        </a:p>
      </dgm:t>
    </dgm:pt>
    <dgm:pt modelId="{7A51BD75-DB6A-46D5-BCA3-5532BDE08B31}">
      <dgm:prSet custT="1"/>
      <dgm:spPr/>
      <dgm:t>
        <a:bodyPr/>
        <a:lstStyle/>
        <a:p>
          <a:r>
            <a:rPr lang="it-IT" sz="1600" dirty="0"/>
            <a:t>​</a:t>
          </a:r>
          <a:r>
            <a:rPr lang="it-IT" sz="1600" b="1" dirty="0"/>
            <a:t>Qualità del partenariato </a:t>
          </a:r>
          <a:r>
            <a:rPr lang="it-IT" sz="1600" dirty="0"/>
            <a:t>e </a:t>
          </a:r>
          <a:r>
            <a:rPr lang="it-IT" sz="1600" b="1" dirty="0"/>
            <a:t>degli accordi di cooperazione </a:t>
          </a:r>
          <a:r>
            <a:rPr lang="it-IT" sz="1600" dirty="0"/>
            <a:t>(massimo 20 punti)​</a:t>
          </a:r>
        </a:p>
      </dgm:t>
    </dgm:pt>
    <dgm:pt modelId="{3DB437AE-035E-42A1-B6D1-B724DB1417C7}" type="parTrans" cxnId="{49FD2FC0-F89F-48EA-979D-C8FFFC6A9499}">
      <dgm:prSet/>
      <dgm:spPr/>
      <dgm:t>
        <a:bodyPr/>
        <a:lstStyle/>
        <a:p>
          <a:endParaRPr lang="it-IT"/>
        </a:p>
      </dgm:t>
    </dgm:pt>
    <dgm:pt modelId="{1F2ABC9F-002B-4745-89C4-CB5AD7109D98}" type="sibTrans" cxnId="{49FD2FC0-F89F-48EA-979D-C8FFFC6A9499}">
      <dgm:prSet/>
      <dgm:spPr/>
      <dgm:t>
        <a:bodyPr/>
        <a:lstStyle/>
        <a:p>
          <a:endParaRPr lang="it-IT"/>
        </a:p>
      </dgm:t>
    </dgm:pt>
    <dgm:pt modelId="{C2E2EFE3-8E44-4B38-B56F-FFB225884BB7}">
      <dgm:prSet custT="1"/>
      <dgm:spPr/>
      <dgm:t>
        <a:bodyPr/>
        <a:lstStyle/>
        <a:p>
          <a:r>
            <a:rPr lang="it-IT" sz="1600" dirty="0"/>
            <a:t>​</a:t>
          </a:r>
          <a:r>
            <a:rPr lang="it-IT" sz="1600" b="1" dirty="0"/>
            <a:t>Impatto</a:t>
          </a:r>
          <a:r>
            <a:rPr lang="it-IT" sz="1600" dirty="0"/>
            <a:t> (massimo 20 punti)​</a:t>
          </a:r>
        </a:p>
      </dgm:t>
    </dgm:pt>
    <dgm:pt modelId="{1AEAFD84-9CBB-4124-99A4-2399A43CBD15}" type="parTrans" cxnId="{315ED185-8819-4233-B62A-1A5F576E19DF}">
      <dgm:prSet/>
      <dgm:spPr/>
      <dgm:t>
        <a:bodyPr/>
        <a:lstStyle/>
        <a:p>
          <a:endParaRPr lang="it-IT"/>
        </a:p>
      </dgm:t>
    </dgm:pt>
    <dgm:pt modelId="{B3854DD9-823D-417F-BC88-A2B6780744A1}" type="sibTrans" cxnId="{315ED185-8819-4233-B62A-1A5F576E19DF}">
      <dgm:prSet/>
      <dgm:spPr/>
      <dgm:t>
        <a:bodyPr/>
        <a:lstStyle/>
        <a:p>
          <a:endParaRPr lang="it-IT"/>
        </a:p>
      </dgm:t>
    </dgm:pt>
    <dgm:pt modelId="{D0B402CB-BF3F-40B6-BF8F-48CE5DC8B98B}" type="pres">
      <dgm:prSet presAssocID="{9DCD9A13-AA35-4974-8BA2-EFFD24BED21F}" presName="composite" presStyleCnt="0">
        <dgm:presLayoutVars>
          <dgm:chMax val="5"/>
          <dgm:dir/>
          <dgm:animLvl val="ctr"/>
          <dgm:resizeHandles val="exact"/>
        </dgm:presLayoutVars>
      </dgm:prSet>
      <dgm:spPr/>
    </dgm:pt>
    <dgm:pt modelId="{F2C9590B-E226-4BC5-B733-2D9E20D28A94}" type="pres">
      <dgm:prSet presAssocID="{9DCD9A13-AA35-4974-8BA2-EFFD24BED21F}" presName="cycle" presStyleCnt="0"/>
      <dgm:spPr/>
    </dgm:pt>
    <dgm:pt modelId="{6C797278-A171-45A4-9670-57FB804FF4FA}" type="pres">
      <dgm:prSet presAssocID="{9DCD9A13-AA35-4974-8BA2-EFFD24BED21F}" presName="centerShape" presStyleCnt="0"/>
      <dgm:spPr/>
    </dgm:pt>
    <dgm:pt modelId="{CED9FBAC-1C15-4D0B-ADD7-39F02EFD5CE4}" type="pres">
      <dgm:prSet presAssocID="{9DCD9A13-AA35-4974-8BA2-EFFD24BED21F}" presName="connSite" presStyleLbl="node1" presStyleIdx="0" presStyleCnt="5"/>
      <dgm:spPr/>
    </dgm:pt>
    <dgm:pt modelId="{512F5F3F-BE7F-459F-BB66-0A0406F9376E}" type="pres">
      <dgm:prSet presAssocID="{9DCD9A13-AA35-4974-8BA2-EFFD24BED21F}" presName="visible" presStyleLbl="node1" presStyleIdx="0" presStyleCnt="5" custLinFactNeighborX="-18440" custLinFactNeighborY="415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rgbClr val="174489"/>
          </a:solidFill>
        </a:ln>
      </dgm:spPr>
      <dgm:extLst>
        <a:ext uri="{E40237B7-FDA0-4F09-8148-C483321AD2D9}">
          <dgm14:cNvPr xmlns:dgm14="http://schemas.microsoft.com/office/drawing/2010/diagram" id="0" name="" descr="Elenco di controllo contorno"/>
        </a:ext>
      </dgm:extLst>
    </dgm:pt>
    <dgm:pt modelId="{7B064907-FAAD-4795-A909-2F4B8FE16A48}" type="pres">
      <dgm:prSet presAssocID="{256B7C2C-69D6-4F66-BAC7-459D7892683B}" presName="Name25" presStyleLbl="parChTrans1D1" presStyleIdx="0" presStyleCnt="4"/>
      <dgm:spPr/>
    </dgm:pt>
    <dgm:pt modelId="{D42F9957-9663-40AA-AB1F-EF6516891856}" type="pres">
      <dgm:prSet presAssocID="{1E0CCE82-A357-4CF2-B3E0-004A6F743B78}" presName="node" presStyleCnt="0"/>
      <dgm:spPr/>
    </dgm:pt>
    <dgm:pt modelId="{AFC4D06A-C7ED-4CA6-880F-CA7B1055F78D}" type="pres">
      <dgm:prSet presAssocID="{1E0CCE82-A357-4CF2-B3E0-004A6F743B78}" presName="parentNode" presStyleLbl="node1" presStyleIdx="1" presStyleCnt="5" custScaleX="139589" custScaleY="139589" custLinFactNeighborX="32869" custLinFactNeighborY="35774">
        <dgm:presLayoutVars>
          <dgm:chMax val="1"/>
          <dgm:bulletEnabled val="1"/>
        </dgm:presLayoutVars>
      </dgm:prSet>
      <dgm:spPr/>
    </dgm:pt>
    <dgm:pt modelId="{FC9A43C0-8479-4C43-98AF-2E2B2F324240}" type="pres">
      <dgm:prSet presAssocID="{1E0CCE82-A357-4CF2-B3E0-004A6F743B78}" presName="childNode" presStyleLbl="revTx" presStyleIdx="0" presStyleCnt="0">
        <dgm:presLayoutVars>
          <dgm:bulletEnabled val="1"/>
        </dgm:presLayoutVars>
      </dgm:prSet>
      <dgm:spPr/>
    </dgm:pt>
    <dgm:pt modelId="{270E78EC-6DF3-428E-8AF4-FEFE01235146}" type="pres">
      <dgm:prSet presAssocID="{7085ABA6-1428-4901-ADBE-C25FA96DCD88}" presName="Name25" presStyleLbl="parChTrans1D1" presStyleIdx="1" presStyleCnt="4"/>
      <dgm:spPr/>
    </dgm:pt>
    <dgm:pt modelId="{48FB46E3-B93D-4B77-AEF4-E7B976F85AEB}" type="pres">
      <dgm:prSet presAssocID="{FC37A170-55EF-4B6D-ACCC-1EAD0AF77E0E}" presName="node" presStyleCnt="0"/>
      <dgm:spPr/>
    </dgm:pt>
    <dgm:pt modelId="{879F9E52-7A0A-42E9-A185-40AA91BDD665}" type="pres">
      <dgm:prSet presAssocID="{FC37A170-55EF-4B6D-ACCC-1EAD0AF77E0E}" presName="parentNode" presStyleLbl="node1" presStyleIdx="2" presStyleCnt="5" custScaleX="155013" custScaleY="133431" custLinFactX="21978" custLinFactNeighborX="100000" custLinFactNeighborY="-23005">
        <dgm:presLayoutVars>
          <dgm:chMax val="1"/>
          <dgm:bulletEnabled val="1"/>
        </dgm:presLayoutVars>
      </dgm:prSet>
      <dgm:spPr/>
    </dgm:pt>
    <dgm:pt modelId="{9DD808A5-33E7-43CC-BB85-6B62D89730D1}" type="pres">
      <dgm:prSet presAssocID="{FC37A170-55EF-4B6D-ACCC-1EAD0AF77E0E}" presName="childNode" presStyleLbl="revTx" presStyleIdx="0" presStyleCnt="0">
        <dgm:presLayoutVars>
          <dgm:bulletEnabled val="1"/>
        </dgm:presLayoutVars>
      </dgm:prSet>
      <dgm:spPr/>
    </dgm:pt>
    <dgm:pt modelId="{DE425B22-2D31-4706-9DA3-9DAE36AE4E88}" type="pres">
      <dgm:prSet presAssocID="{3DB437AE-035E-42A1-B6D1-B724DB1417C7}" presName="Name25" presStyleLbl="parChTrans1D1" presStyleIdx="2" presStyleCnt="4"/>
      <dgm:spPr/>
    </dgm:pt>
    <dgm:pt modelId="{84456EB4-CBFE-4362-A20D-C7261B11B1CE}" type="pres">
      <dgm:prSet presAssocID="{7A51BD75-DB6A-46D5-BCA3-5532BDE08B31}" presName="node" presStyleCnt="0"/>
      <dgm:spPr/>
    </dgm:pt>
    <dgm:pt modelId="{A4990FB1-02B4-4FF4-98D3-CA3E4B239E93}" type="pres">
      <dgm:prSet presAssocID="{7A51BD75-DB6A-46D5-BCA3-5532BDE08B31}" presName="parentNode" presStyleLbl="node1" presStyleIdx="3" presStyleCnt="5" custScaleX="133571" custScaleY="142121" custLinFactX="100000" custLinFactNeighborX="104070" custLinFactNeighborY="-28040">
        <dgm:presLayoutVars>
          <dgm:chMax val="1"/>
          <dgm:bulletEnabled val="1"/>
        </dgm:presLayoutVars>
      </dgm:prSet>
      <dgm:spPr/>
    </dgm:pt>
    <dgm:pt modelId="{167232EE-9870-43D2-8335-ABDB68BE321A}" type="pres">
      <dgm:prSet presAssocID="{7A51BD75-DB6A-46D5-BCA3-5532BDE08B31}" presName="childNode" presStyleLbl="revTx" presStyleIdx="0" presStyleCnt="0">
        <dgm:presLayoutVars>
          <dgm:bulletEnabled val="1"/>
        </dgm:presLayoutVars>
      </dgm:prSet>
      <dgm:spPr/>
    </dgm:pt>
    <dgm:pt modelId="{F637E24F-1074-4EF2-8CD4-D432AAFE8F56}" type="pres">
      <dgm:prSet presAssocID="{1AEAFD84-9CBB-4124-99A4-2399A43CBD15}" presName="Name25" presStyleLbl="parChTrans1D1" presStyleIdx="3" presStyleCnt="4"/>
      <dgm:spPr/>
    </dgm:pt>
    <dgm:pt modelId="{625F88F7-B391-4123-A1C6-4D77C7F63EF4}" type="pres">
      <dgm:prSet presAssocID="{C2E2EFE3-8E44-4B38-B56F-FFB225884BB7}" presName="node" presStyleCnt="0"/>
      <dgm:spPr/>
    </dgm:pt>
    <dgm:pt modelId="{5054277F-07B5-41C7-B69D-28344B448636}" type="pres">
      <dgm:prSet presAssocID="{C2E2EFE3-8E44-4B38-B56F-FFB225884BB7}" presName="parentNode" presStyleLbl="node1" presStyleIdx="4" presStyleCnt="5" custScaleX="127138" custScaleY="127138" custLinFactX="25006" custLinFactNeighborX="100000" custLinFactNeighborY="-51631">
        <dgm:presLayoutVars>
          <dgm:chMax val="1"/>
          <dgm:bulletEnabled val="1"/>
        </dgm:presLayoutVars>
      </dgm:prSet>
      <dgm:spPr/>
    </dgm:pt>
    <dgm:pt modelId="{4EFB1629-F2C3-4A69-A96B-2236DB63E4B4}" type="pres">
      <dgm:prSet presAssocID="{C2E2EFE3-8E44-4B38-B56F-FFB225884BB7}" presName="childNode" presStyleLbl="revTx" presStyleIdx="0" presStyleCnt="0">
        <dgm:presLayoutVars>
          <dgm:bulletEnabled val="1"/>
        </dgm:presLayoutVars>
      </dgm:prSet>
      <dgm:spPr/>
    </dgm:pt>
  </dgm:ptLst>
  <dgm:cxnLst>
    <dgm:cxn modelId="{54B06923-DCDB-4CB8-A7FF-050049792913}" type="presOf" srcId="{256B7C2C-69D6-4F66-BAC7-459D7892683B}" destId="{7B064907-FAAD-4795-A909-2F4B8FE16A48}" srcOrd="0" destOrd="0" presId="urn:microsoft.com/office/officeart/2005/8/layout/radial2"/>
    <dgm:cxn modelId="{FDF79223-6B15-41C2-A3F1-D83AB7A2BDC3}" type="presOf" srcId="{1AEAFD84-9CBB-4124-99A4-2399A43CBD15}" destId="{F637E24F-1074-4EF2-8CD4-D432AAFE8F56}" srcOrd="0" destOrd="0" presId="urn:microsoft.com/office/officeart/2005/8/layout/radial2"/>
    <dgm:cxn modelId="{663F435F-E3A7-4EBB-A10F-CD62EFB66285}" type="presOf" srcId="{C2E2EFE3-8E44-4B38-B56F-FFB225884BB7}" destId="{5054277F-07B5-41C7-B69D-28344B448636}" srcOrd="0" destOrd="0" presId="urn:microsoft.com/office/officeart/2005/8/layout/radial2"/>
    <dgm:cxn modelId="{F391FD63-FA50-4455-8940-F02421715C2C}" srcId="{9DCD9A13-AA35-4974-8BA2-EFFD24BED21F}" destId="{FC37A170-55EF-4B6D-ACCC-1EAD0AF77E0E}" srcOrd="1" destOrd="0" parTransId="{7085ABA6-1428-4901-ADBE-C25FA96DCD88}" sibTransId="{ECFC4F95-ABFB-4124-9A6C-13C4F5C006A2}"/>
    <dgm:cxn modelId="{20E86878-6107-4CA3-A466-E3600B07D2B7}" type="presOf" srcId="{1E0CCE82-A357-4CF2-B3E0-004A6F743B78}" destId="{AFC4D06A-C7ED-4CA6-880F-CA7B1055F78D}" srcOrd="0" destOrd="0" presId="urn:microsoft.com/office/officeart/2005/8/layout/radial2"/>
    <dgm:cxn modelId="{4C27A77C-65CC-47A3-8C38-EDE17A482616}" type="presOf" srcId="{9DCD9A13-AA35-4974-8BA2-EFFD24BED21F}" destId="{D0B402CB-BF3F-40B6-BF8F-48CE5DC8B98B}" srcOrd="0" destOrd="0" presId="urn:microsoft.com/office/officeart/2005/8/layout/radial2"/>
    <dgm:cxn modelId="{4AEC9B84-B197-4527-8AFE-D836FC419CA6}" type="presOf" srcId="{7085ABA6-1428-4901-ADBE-C25FA96DCD88}" destId="{270E78EC-6DF3-428E-8AF4-FEFE01235146}" srcOrd="0" destOrd="0" presId="urn:microsoft.com/office/officeart/2005/8/layout/radial2"/>
    <dgm:cxn modelId="{315ED185-8819-4233-B62A-1A5F576E19DF}" srcId="{9DCD9A13-AA35-4974-8BA2-EFFD24BED21F}" destId="{C2E2EFE3-8E44-4B38-B56F-FFB225884BB7}" srcOrd="3" destOrd="0" parTransId="{1AEAFD84-9CBB-4124-99A4-2399A43CBD15}" sibTransId="{B3854DD9-823D-417F-BC88-A2B6780744A1}"/>
    <dgm:cxn modelId="{863AE1B6-3177-42FD-BF2C-C3E87CA1EF88}" type="presOf" srcId="{7A51BD75-DB6A-46D5-BCA3-5532BDE08B31}" destId="{A4990FB1-02B4-4FF4-98D3-CA3E4B239E93}" srcOrd="0" destOrd="0" presId="urn:microsoft.com/office/officeart/2005/8/layout/radial2"/>
    <dgm:cxn modelId="{8B75E0BC-4BAB-4D0F-8BC9-E126C4DFF642}" type="presOf" srcId="{FC37A170-55EF-4B6D-ACCC-1EAD0AF77E0E}" destId="{879F9E52-7A0A-42E9-A185-40AA91BDD665}" srcOrd="0" destOrd="0" presId="urn:microsoft.com/office/officeart/2005/8/layout/radial2"/>
    <dgm:cxn modelId="{49FD2FC0-F89F-48EA-979D-C8FFFC6A9499}" srcId="{9DCD9A13-AA35-4974-8BA2-EFFD24BED21F}" destId="{7A51BD75-DB6A-46D5-BCA3-5532BDE08B31}" srcOrd="2" destOrd="0" parTransId="{3DB437AE-035E-42A1-B6D1-B724DB1417C7}" sibTransId="{1F2ABC9F-002B-4745-89C4-CB5AD7109D98}"/>
    <dgm:cxn modelId="{F2D61BC7-C5C1-4E1B-8213-9AE8609E2268}" type="presOf" srcId="{3DB437AE-035E-42A1-B6D1-B724DB1417C7}" destId="{DE425B22-2D31-4706-9DA3-9DAE36AE4E88}" srcOrd="0" destOrd="0" presId="urn:microsoft.com/office/officeart/2005/8/layout/radial2"/>
    <dgm:cxn modelId="{62E9E0D8-9083-430C-8291-616920046043}" srcId="{9DCD9A13-AA35-4974-8BA2-EFFD24BED21F}" destId="{1E0CCE82-A357-4CF2-B3E0-004A6F743B78}" srcOrd="0" destOrd="0" parTransId="{256B7C2C-69D6-4F66-BAC7-459D7892683B}" sibTransId="{D06F9B3F-8C68-47AA-9703-718469BB397C}"/>
    <dgm:cxn modelId="{35D40A50-DDB2-4362-AB16-B430F32E7489}" type="presParOf" srcId="{D0B402CB-BF3F-40B6-BF8F-48CE5DC8B98B}" destId="{F2C9590B-E226-4BC5-B733-2D9E20D28A94}" srcOrd="0" destOrd="0" presId="urn:microsoft.com/office/officeart/2005/8/layout/radial2"/>
    <dgm:cxn modelId="{A8BCFC51-0DFD-40E0-B148-C26ECAD68F6C}" type="presParOf" srcId="{F2C9590B-E226-4BC5-B733-2D9E20D28A94}" destId="{6C797278-A171-45A4-9670-57FB804FF4FA}" srcOrd="0" destOrd="0" presId="urn:microsoft.com/office/officeart/2005/8/layout/radial2"/>
    <dgm:cxn modelId="{5D201017-20BC-4A6A-BA09-BE10F55A8F8D}" type="presParOf" srcId="{6C797278-A171-45A4-9670-57FB804FF4FA}" destId="{CED9FBAC-1C15-4D0B-ADD7-39F02EFD5CE4}" srcOrd="0" destOrd="0" presId="urn:microsoft.com/office/officeart/2005/8/layout/radial2"/>
    <dgm:cxn modelId="{A300034B-614B-4DD7-B6DB-71ADD4CEE270}" type="presParOf" srcId="{6C797278-A171-45A4-9670-57FB804FF4FA}" destId="{512F5F3F-BE7F-459F-BB66-0A0406F9376E}" srcOrd="1" destOrd="0" presId="urn:microsoft.com/office/officeart/2005/8/layout/radial2"/>
    <dgm:cxn modelId="{40E3D5FE-117E-458E-B8F4-42853EA9B7BB}" type="presParOf" srcId="{F2C9590B-E226-4BC5-B733-2D9E20D28A94}" destId="{7B064907-FAAD-4795-A909-2F4B8FE16A48}" srcOrd="1" destOrd="0" presId="urn:microsoft.com/office/officeart/2005/8/layout/radial2"/>
    <dgm:cxn modelId="{52A88E02-6D74-4125-B0B5-04B62F77D01C}" type="presParOf" srcId="{F2C9590B-E226-4BC5-B733-2D9E20D28A94}" destId="{D42F9957-9663-40AA-AB1F-EF6516891856}" srcOrd="2" destOrd="0" presId="urn:microsoft.com/office/officeart/2005/8/layout/radial2"/>
    <dgm:cxn modelId="{731CFD05-EF94-4CC5-99A9-A3A9C01613EB}" type="presParOf" srcId="{D42F9957-9663-40AA-AB1F-EF6516891856}" destId="{AFC4D06A-C7ED-4CA6-880F-CA7B1055F78D}" srcOrd="0" destOrd="0" presId="urn:microsoft.com/office/officeart/2005/8/layout/radial2"/>
    <dgm:cxn modelId="{C0BF6CE4-3D87-403A-8129-2D1216190ED8}" type="presParOf" srcId="{D42F9957-9663-40AA-AB1F-EF6516891856}" destId="{FC9A43C0-8479-4C43-98AF-2E2B2F324240}" srcOrd="1" destOrd="0" presId="urn:microsoft.com/office/officeart/2005/8/layout/radial2"/>
    <dgm:cxn modelId="{0ADECB63-7CA0-4FF4-B404-AF6618032EC7}" type="presParOf" srcId="{F2C9590B-E226-4BC5-B733-2D9E20D28A94}" destId="{270E78EC-6DF3-428E-8AF4-FEFE01235146}" srcOrd="3" destOrd="0" presId="urn:microsoft.com/office/officeart/2005/8/layout/radial2"/>
    <dgm:cxn modelId="{41859BBA-1F7E-4743-8F2A-98DC1201968E}" type="presParOf" srcId="{F2C9590B-E226-4BC5-B733-2D9E20D28A94}" destId="{48FB46E3-B93D-4B77-AEF4-E7B976F85AEB}" srcOrd="4" destOrd="0" presId="urn:microsoft.com/office/officeart/2005/8/layout/radial2"/>
    <dgm:cxn modelId="{1398F16E-4EB3-4B05-A41D-1EF201373403}" type="presParOf" srcId="{48FB46E3-B93D-4B77-AEF4-E7B976F85AEB}" destId="{879F9E52-7A0A-42E9-A185-40AA91BDD665}" srcOrd="0" destOrd="0" presId="urn:microsoft.com/office/officeart/2005/8/layout/radial2"/>
    <dgm:cxn modelId="{6246F6B4-E8FD-4746-8885-B5F598A35B3B}" type="presParOf" srcId="{48FB46E3-B93D-4B77-AEF4-E7B976F85AEB}" destId="{9DD808A5-33E7-43CC-BB85-6B62D89730D1}" srcOrd="1" destOrd="0" presId="urn:microsoft.com/office/officeart/2005/8/layout/radial2"/>
    <dgm:cxn modelId="{9E058039-E65B-4AFF-993F-A1F4CB8DA55E}" type="presParOf" srcId="{F2C9590B-E226-4BC5-B733-2D9E20D28A94}" destId="{DE425B22-2D31-4706-9DA3-9DAE36AE4E88}" srcOrd="5" destOrd="0" presId="urn:microsoft.com/office/officeart/2005/8/layout/radial2"/>
    <dgm:cxn modelId="{C4D4DEEE-1164-460E-8BA2-5AD6DB907DD5}" type="presParOf" srcId="{F2C9590B-E226-4BC5-B733-2D9E20D28A94}" destId="{84456EB4-CBFE-4362-A20D-C7261B11B1CE}" srcOrd="6" destOrd="0" presId="urn:microsoft.com/office/officeart/2005/8/layout/radial2"/>
    <dgm:cxn modelId="{0084B068-BD1B-46EC-B436-F1201715BD06}" type="presParOf" srcId="{84456EB4-CBFE-4362-A20D-C7261B11B1CE}" destId="{A4990FB1-02B4-4FF4-98D3-CA3E4B239E93}" srcOrd="0" destOrd="0" presId="urn:microsoft.com/office/officeart/2005/8/layout/radial2"/>
    <dgm:cxn modelId="{CD191C9B-59F0-48A8-9D20-119A229C4B79}" type="presParOf" srcId="{84456EB4-CBFE-4362-A20D-C7261B11B1CE}" destId="{167232EE-9870-43D2-8335-ABDB68BE321A}" srcOrd="1" destOrd="0" presId="urn:microsoft.com/office/officeart/2005/8/layout/radial2"/>
    <dgm:cxn modelId="{33685747-6FDA-43F6-8112-01AE350A512D}" type="presParOf" srcId="{F2C9590B-E226-4BC5-B733-2D9E20D28A94}" destId="{F637E24F-1074-4EF2-8CD4-D432AAFE8F56}" srcOrd="7" destOrd="0" presId="urn:microsoft.com/office/officeart/2005/8/layout/radial2"/>
    <dgm:cxn modelId="{B416EF83-E13D-4ABB-BBB0-7E16867FA3B6}" type="presParOf" srcId="{F2C9590B-E226-4BC5-B733-2D9E20D28A94}" destId="{625F88F7-B391-4123-A1C6-4D77C7F63EF4}" srcOrd="8" destOrd="0" presId="urn:microsoft.com/office/officeart/2005/8/layout/radial2"/>
    <dgm:cxn modelId="{1F71C60E-AADB-4B6B-8B3E-548FDFD5B4CA}" type="presParOf" srcId="{625F88F7-B391-4123-A1C6-4D77C7F63EF4}" destId="{5054277F-07B5-41C7-B69D-28344B448636}" srcOrd="0" destOrd="0" presId="urn:microsoft.com/office/officeart/2005/8/layout/radial2"/>
    <dgm:cxn modelId="{0D58DF3E-07F0-4550-927D-553170BEA53D}" type="presParOf" srcId="{625F88F7-B391-4123-A1C6-4D77C7F63EF4}" destId="{4EFB1629-F2C3-4A69-A96B-2236DB63E4B4}"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B1A3D-A8D9-41DA-8E9B-5E4890489215}">
      <dsp:nvSpPr>
        <dsp:cNvPr id="0" name=""/>
        <dsp:cNvSpPr/>
      </dsp:nvSpPr>
      <dsp:spPr>
        <a:xfrm>
          <a:off x="3793066" y="2438400"/>
          <a:ext cx="2980266" cy="2980266"/>
        </a:xfrm>
        <a:prstGeom prst="gear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63500">
            <a:schemeClr val="accent3">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Clr>
              <a:srgbClr val="2D2D8A"/>
            </a:buClr>
            <a:buSzPct val="100000"/>
            <a:buNone/>
          </a:pPr>
          <a:r>
            <a:rPr lang="it-IT" altLang="it-IT" sz="2800" kern="1200" dirty="0">
              <a:solidFill>
                <a:schemeClr val="bg1"/>
              </a:solidFill>
              <a:cs typeface="Arial" panose="020B0604020202020204" pitchFamily="34" charset="0"/>
            </a:rPr>
            <a:t>Guida Ufficiale al Programma Erasmus+ </a:t>
          </a:r>
          <a:endParaRPr lang="it-IT" sz="2800" kern="1200" dirty="0">
            <a:solidFill>
              <a:schemeClr val="bg1"/>
            </a:solidFill>
          </a:endParaRPr>
        </a:p>
      </dsp:txBody>
      <dsp:txXfrm>
        <a:off x="4392232" y="3136513"/>
        <a:ext cx="1781934" cy="1531918"/>
      </dsp:txXfrm>
    </dsp:sp>
    <dsp:sp modelId="{4FD7DF43-A9FF-42B9-ABB7-6E57EBAE7A63}">
      <dsp:nvSpPr>
        <dsp:cNvPr id="0" name=""/>
        <dsp:cNvSpPr/>
      </dsp:nvSpPr>
      <dsp:spPr>
        <a:xfrm>
          <a:off x="2059093" y="1733973"/>
          <a:ext cx="2167466" cy="2167466"/>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63500">
            <a:schemeClr val="accent3">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bg1"/>
              </a:solidFill>
              <a:latin typeface="Arial" panose="020B0604020202020204" pitchFamily="34" charset="0"/>
              <a:cs typeface="Arial" panose="020B0604020202020204" pitchFamily="34" charset="0"/>
            </a:rPr>
            <a:t>Documento a supporto “</a:t>
          </a:r>
          <a:r>
            <a:rPr lang="it-IT" sz="1500" kern="1200" dirty="0" err="1">
              <a:solidFill>
                <a:schemeClr val="bg1"/>
              </a:solidFill>
              <a:latin typeface="Arial" panose="020B0604020202020204" pitchFamily="34" charset="0"/>
              <a:cs typeface="Arial" panose="020B0604020202020204" pitchFamily="34" charset="0"/>
            </a:rPr>
            <a:t>Handbook</a:t>
          </a:r>
          <a:r>
            <a:rPr lang="it-IT" sz="1500" kern="1200" dirty="0">
              <a:solidFill>
                <a:schemeClr val="bg1"/>
              </a:solidFill>
              <a:latin typeface="Arial" panose="020B0604020202020204" pitchFamily="34" charset="0"/>
              <a:cs typeface="Arial" panose="020B0604020202020204" pitchFamily="34" charset="0"/>
            </a:rPr>
            <a:t> on KA2 </a:t>
          </a:r>
          <a:r>
            <a:rPr lang="it-IT" sz="1500" kern="1200" dirty="0" err="1">
              <a:solidFill>
                <a:schemeClr val="bg1"/>
              </a:solidFill>
              <a:latin typeface="Arial" panose="020B0604020202020204" pitchFamily="34" charset="0"/>
              <a:cs typeface="Arial" panose="020B0604020202020204" pitchFamily="34" charset="0"/>
            </a:rPr>
            <a:t>lump</a:t>
          </a:r>
          <a:r>
            <a:rPr lang="it-IT" sz="1500" kern="1200" dirty="0">
              <a:solidFill>
                <a:schemeClr val="bg1"/>
              </a:solidFill>
              <a:latin typeface="Arial" panose="020B0604020202020204" pitchFamily="34" charset="0"/>
              <a:cs typeface="Arial" panose="020B0604020202020204" pitchFamily="34" charset="0"/>
            </a:rPr>
            <a:t> sums”</a:t>
          </a:r>
          <a:endParaRPr lang="it-IT" sz="1500" kern="1200" dirty="0">
            <a:solidFill>
              <a:schemeClr val="bg1"/>
            </a:solidFill>
          </a:endParaRPr>
        </a:p>
      </dsp:txBody>
      <dsp:txXfrm>
        <a:off x="2604759" y="2282937"/>
        <a:ext cx="1076134" cy="1069538"/>
      </dsp:txXfrm>
    </dsp:sp>
    <dsp:sp modelId="{D76B907B-76E6-4DE3-8561-2BD5A118A947}">
      <dsp:nvSpPr>
        <dsp:cNvPr id="0" name=""/>
        <dsp:cNvSpPr/>
      </dsp:nvSpPr>
      <dsp:spPr>
        <a:xfrm rot="20700000">
          <a:off x="3328522" y="238642"/>
          <a:ext cx="2123675" cy="2123675"/>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63500">
            <a:schemeClr val="accent3">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altLang="it-IT" sz="1500" kern="1200" dirty="0">
              <a:solidFill>
                <a:schemeClr val="bg1"/>
              </a:solidFill>
              <a:cs typeface="Arial" panose="020B0604020202020204" pitchFamily="34" charset="0"/>
            </a:rPr>
            <a:t>Invito a presentare proposte – </a:t>
          </a:r>
          <a:r>
            <a:rPr lang="it-IT" altLang="it-IT" sz="1500" b="1" kern="1200" dirty="0">
              <a:solidFill>
                <a:schemeClr val="bg1"/>
              </a:solidFill>
              <a:cs typeface="Arial" panose="020B0604020202020204" pitchFamily="34" charset="0"/>
            </a:rPr>
            <a:t>Call for </a:t>
          </a:r>
          <a:r>
            <a:rPr lang="it-IT" altLang="it-IT" sz="1500" b="1" kern="1200" dirty="0" err="1">
              <a:solidFill>
                <a:schemeClr val="bg1"/>
              </a:solidFill>
              <a:cs typeface="Arial" panose="020B0604020202020204" pitchFamily="34" charset="0"/>
            </a:rPr>
            <a:t>proposals</a:t>
          </a:r>
          <a:endParaRPr lang="it-IT" sz="1500" b="1" kern="1200" dirty="0">
            <a:solidFill>
              <a:schemeClr val="bg1"/>
            </a:solidFill>
          </a:endParaRPr>
        </a:p>
      </dsp:txBody>
      <dsp:txXfrm rot="-20700000">
        <a:off x="3794306" y="704426"/>
        <a:ext cx="1192106" cy="1192106"/>
      </dsp:txXfrm>
    </dsp:sp>
    <dsp:sp modelId="{0873B650-E099-4C6E-8A9B-EDA5C86BB0D8}">
      <dsp:nvSpPr>
        <dsp:cNvPr id="0" name=""/>
        <dsp:cNvSpPr/>
      </dsp:nvSpPr>
      <dsp:spPr>
        <a:xfrm>
          <a:off x="3648188" y="1877523"/>
          <a:ext cx="3814741" cy="3814741"/>
        </a:xfrm>
        <a:prstGeom prst="circularArrow">
          <a:avLst>
            <a:gd name="adj1" fmla="val 4688"/>
            <a:gd name="adj2" fmla="val 299029"/>
            <a:gd name="adj3" fmla="val 2539295"/>
            <a:gd name="adj4" fmla="val 15812321"/>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55FE681-031A-4DD0-B952-46C0B062AFD5}">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F3263D2-F5F3-455D-9EC3-9AEEB0EA8BD3}">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3C034-C96D-4F3E-BCFD-F6BC57486245}">
      <dsp:nvSpPr>
        <dsp:cNvPr id="0" name=""/>
        <dsp:cNvSpPr/>
      </dsp:nvSpPr>
      <dsp:spPr>
        <a:xfrm>
          <a:off x="805376" y="1034526"/>
          <a:ext cx="3594411" cy="1797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solidFill>
                <a:srgbClr val="FFFFFF"/>
              </a:solidFill>
              <a:effectLst>
                <a:outerShdw blurRad="38100" dist="38100" dir="2700000" algn="tl">
                  <a:srgbClr val="000000">
                    <a:alpha val="43137"/>
                  </a:srgbClr>
                </a:outerShdw>
              </a:effectLst>
              <a:latin typeface="Calibri"/>
              <a:ea typeface="+mn-ea"/>
              <a:cs typeface="+mn-cs"/>
            </a:rPr>
            <a:t>Partenariati per la cooperazione</a:t>
          </a:r>
        </a:p>
      </dsp:txBody>
      <dsp:txXfrm>
        <a:off x="858014" y="1087164"/>
        <a:ext cx="3489135" cy="1691929"/>
      </dsp:txXfrm>
    </dsp:sp>
    <dsp:sp modelId="{83B42211-20D2-498F-B17D-0C5EBDBAC7F3}">
      <dsp:nvSpPr>
        <dsp:cNvPr id="0" name=""/>
        <dsp:cNvSpPr/>
      </dsp:nvSpPr>
      <dsp:spPr>
        <a:xfrm rot="19521870">
          <a:off x="4238808" y="1375009"/>
          <a:ext cx="1816767" cy="83671"/>
        </a:xfrm>
        <a:custGeom>
          <a:avLst/>
          <a:gdLst/>
          <a:ahLst/>
          <a:cxnLst/>
          <a:rect l="0" t="0" r="0" b="0"/>
          <a:pathLst>
            <a:path>
              <a:moveTo>
                <a:pt x="0" y="41835"/>
              </a:moveTo>
              <a:lnTo>
                <a:pt x="1816767"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5101772" y="1371426"/>
        <a:ext cx="90838" cy="90838"/>
      </dsp:txXfrm>
    </dsp:sp>
    <dsp:sp modelId="{ABD969C4-9F9E-428B-B02C-CA394E1DFA90}">
      <dsp:nvSpPr>
        <dsp:cNvPr id="0" name=""/>
        <dsp:cNvSpPr/>
      </dsp:nvSpPr>
      <dsp:spPr>
        <a:xfrm>
          <a:off x="5894596" y="1959"/>
          <a:ext cx="3594411" cy="1797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effectLst>
                <a:outerShdw blurRad="38100" dist="38100" dir="2700000" algn="tl">
                  <a:srgbClr val="000000">
                    <a:alpha val="43137"/>
                  </a:srgbClr>
                </a:outerShdw>
              </a:effectLst>
            </a:rPr>
            <a:t>Partenariati di Cooperazione</a:t>
          </a:r>
        </a:p>
        <a:p>
          <a:pPr marL="0" lvl="0" indent="0" algn="ctr" defTabSz="1244600">
            <a:lnSpc>
              <a:spcPct val="90000"/>
            </a:lnSpc>
            <a:spcBef>
              <a:spcPct val="0"/>
            </a:spcBef>
            <a:spcAft>
              <a:spcPct val="35000"/>
            </a:spcAft>
            <a:buNone/>
          </a:pPr>
          <a:r>
            <a:rPr lang="it-IT" sz="2800" b="1" kern="1200" dirty="0">
              <a:effectLst>
                <a:outerShdw blurRad="38100" dist="38100" dir="2700000" algn="tl">
                  <a:srgbClr val="000000">
                    <a:alpha val="43137"/>
                  </a:srgbClr>
                </a:outerShdw>
              </a:effectLst>
            </a:rPr>
            <a:t>KA220</a:t>
          </a:r>
        </a:p>
      </dsp:txBody>
      <dsp:txXfrm>
        <a:off x="5947234" y="54597"/>
        <a:ext cx="3489135" cy="1691929"/>
      </dsp:txXfrm>
    </dsp:sp>
    <dsp:sp modelId="{1B24343A-33DD-4D66-B665-3F98B43C88A4}">
      <dsp:nvSpPr>
        <dsp:cNvPr id="0" name=""/>
        <dsp:cNvSpPr/>
      </dsp:nvSpPr>
      <dsp:spPr>
        <a:xfrm rot="2142401">
          <a:off x="4233364" y="2407989"/>
          <a:ext cx="1770612" cy="83671"/>
        </a:xfrm>
        <a:custGeom>
          <a:avLst/>
          <a:gdLst/>
          <a:ahLst/>
          <a:cxnLst/>
          <a:rect l="0" t="0" r="0" b="0"/>
          <a:pathLst>
            <a:path>
              <a:moveTo>
                <a:pt x="0" y="41835"/>
              </a:moveTo>
              <a:lnTo>
                <a:pt x="1770612"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5074405" y="2405560"/>
        <a:ext cx="88530" cy="88530"/>
      </dsp:txXfrm>
    </dsp:sp>
    <dsp:sp modelId="{FAA37DF5-306D-4072-8AD0-4580BEED7C53}">
      <dsp:nvSpPr>
        <dsp:cNvPr id="0" name=""/>
        <dsp:cNvSpPr/>
      </dsp:nvSpPr>
      <dsp:spPr>
        <a:xfrm>
          <a:off x="5837552" y="2067919"/>
          <a:ext cx="3594411" cy="1797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effectLst>
                <a:outerShdw blurRad="38100" dist="38100" dir="2700000" algn="tl">
                  <a:srgbClr val="000000">
                    <a:alpha val="43137"/>
                  </a:srgbClr>
                </a:outerShdw>
              </a:effectLst>
            </a:rPr>
            <a:t>Partenariati su </a:t>
          </a:r>
        </a:p>
        <a:p>
          <a:pPr marL="0" lvl="0" indent="0" algn="ctr" defTabSz="1244600">
            <a:lnSpc>
              <a:spcPct val="90000"/>
            </a:lnSpc>
            <a:spcBef>
              <a:spcPct val="0"/>
            </a:spcBef>
            <a:spcAft>
              <a:spcPct val="35000"/>
            </a:spcAft>
            <a:buNone/>
          </a:pPr>
          <a:r>
            <a:rPr lang="it-IT" sz="2800" b="1" kern="1200" dirty="0">
              <a:effectLst>
                <a:outerShdw blurRad="38100" dist="38100" dir="2700000" algn="tl">
                  <a:srgbClr val="000000">
                    <a:alpha val="43137"/>
                  </a:srgbClr>
                </a:outerShdw>
              </a:effectLst>
            </a:rPr>
            <a:t>Piccola Scala</a:t>
          </a:r>
        </a:p>
        <a:p>
          <a:pPr marL="0" lvl="0" indent="0" algn="ctr" defTabSz="1244600">
            <a:lnSpc>
              <a:spcPct val="90000"/>
            </a:lnSpc>
            <a:spcBef>
              <a:spcPct val="0"/>
            </a:spcBef>
            <a:spcAft>
              <a:spcPct val="35000"/>
            </a:spcAft>
            <a:buNone/>
          </a:pPr>
          <a:r>
            <a:rPr lang="it-IT" sz="2800" b="1" kern="1200" dirty="0">
              <a:effectLst>
                <a:outerShdw blurRad="38100" dist="38100" dir="2700000" algn="tl">
                  <a:srgbClr val="000000">
                    <a:alpha val="43137"/>
                  </a:srgbClr>
                </a:outerShdw>
              </a:effectLst>
            </a:rPr>
            <a:t>KA210</a:t>
          </a:r>
        </a:p>
      </dsp:txBody>
      <dsp:txXfrm>
        <a:off x="5890190" y="2120557"/>
        <a:ext cx="3489135" cy="1691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9D2EA-9953-4CC9-AF49-B5954723C6E7}">
      <dsp:nvSpPr>
        <dsp:cNvPr id="0" name=""/>
        <dsp:cNvSpPr/>
      </dsp:nvSpPr>
      <dsp:spPr>
        <a:xfrm>
          <a:off x="495599" y="0"/>
          <a:ext cx="5787327" cy="278243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414DC-FA8B-4CBD-8072-0AD1AD7F0113}">
      <dsp:nvSpPr>
        <dsp:cNvPr id="0" name=""/>
        <dsp:cNvSpPr/>
      </dsp:nvSpPr>
      <dsp:spPr>
        <a:xfrm>
          <a:off x="7313" y="834731"/>
          <a:ext cx="2191524" cy="11129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i="0" kern="1200" dirty="0"/>
            <a:t>Modulo di candidatura e struttura del progetto semplice</a:t>
          </a:r>
          <a:endParaRPr lang="it-IT" sz="1600" kern="1200" dirty="0"/>
        </a:p>
      </dsp:txBody>
      <dsp:txXfrm>
        <a:off x="61644" y="889062"/>
        <a:ext cx="2082862" cy="1004313"/>
      </dsp:txXfrm>
    </dsp:sp>
    <dsp:sp modelId="{E6779D9A-38A8-4BE8-885A-6DEFD9191DAC}">
      <dsp:nvSpPr>
        <dsp:cNvPr id="0" name=""/>
        <dsp:cNvSpPr/>
      </dsp:nvSpPr>
      <dsp:spPr>
        <a:xfrm>
          <a:off x="2333715" y="834731"/>
          <a:ext cx="2191524" cy="111297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i="0" kern="1200" dirty="0"/>
            <a:t>Requisiti amministrativi semplici</a:t>
          </a:r>
          <a:endParaRPr lang="it-IT" sz="1600" kern="1200" dirty="0"/>
        </a:p>
      </dsp:txBody>
      <dsp:txXfrm>
        <a:off x="2388046" y="889062"/>
        <a:ext cx="2082862" cy="1004313"/>
      </dsp:txXfrm>
    </dsp:sp>
    <dsp:sp modelId="{AD118081-514F-4303-9036-EEFA456D8827}">
      <dsp:nvSpPr>
        <dsp:cNvPr id="0" name=""/>
        <dsp:cNvSpPr/>
      </dsp:nvSpPr>
      <dsp:spPr>
        <a:xfrm>
          <a:off x="4609781" y="834731"/>
          <a:ext cx="2191524" cy="111297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i="0" kern="1200" dirty="0"/>
            <a:t>Durata breve, </a:t>
          </a:r>
        </a:p>
        <a:p>
          <a:pPr marL="0" lvl="0" indent="0" algn="ctr" defTabSz="711200">
            <a:lnSpc>
              <a:spcPct val="90000"/>
            </a:lnSpc>
            <a:spcBef>
              <a:spcPct val="0"/>
            </a:spcBef>
            <a:spcAft>
              <a:spcPct val="35000"/>
            </a:spcAft>
            <a:buNone/>
          </a:pPr>
          <a:r>
            <a:rPr lang="it-IT" sz="1600" b="1" i="0" kern="1200" dirty="0"/>
            <a:t>importi limitati</a:t>
          </a:r>
          <a:endParaRPr lang="it-IT" sz="1600" kern="1200" dirty="0"/>
        </a:p>
      </dsp:txBody>
      <dsp:txXfrm>
        <a:off x="4664112" y="889062"/>
        <a:ext cx="2082862" cy="1004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F8C3-2CC5-4522-8E70-2E28D724D685}">
      <dsp:nvSpPr>
        <dsp:cNvPr id="0" name=""/>
        <dsp:cNvSpPr/>
      </dsp:nvSpPr>
      <dsp:spPr>
        <a:xfrm>
          <a:off x="603" y="318287"/>
          <a:ext cx="2595327" cy="4915134"/>
        </a:xfrm>
        <a:prstGeom prst="roundRect">
          <a:avLst>
            <a:gd name="adj" fmla="val 5000"/>
          </a:avLst>
        </a:prstGeom>
        <a:solidFill>
          <a:schemeClr val="accent1">
            <a:hueOff val="0"/>
            <a:satOff val="0"/>
            <a:lumOff val="0"/>
            <a:alpha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ctr" defTabSz="1289050">
            <a:lnSpc>
              <a:spcPct val="90000"/>
            </a:lnSpc>
            <a:spcBef>
              <a:spcPct val="0"/>
            </a:spcBef>
            <a:spcAft>
              <a:spcPct val="35000"/>
            </a:spcAft>
            <a:buNone/>
          </a:pPr>
          <a:r>
            <a:rPr lang="it-IT" sz="2900" kern="1200" dirty="0">
              <a:solidFill>
                <a:schemeClr val="accent4">
                  <a:lumMod val="40000"/>
                  <a:lumOff val="60000"/>
                </a:schemeClr>
              </a:solidFill>
              <a:effectLst>
                <a:outerShdw blurRad="38100" dist="38100" dir="2700000" algn="tl">
                  <a:srgbClr val="000000">
                    <a:alpha val="43137"/>
                  </a:srgbClr>
                </a:outerShdw>
              </a:effectLst>
            </a:rPr>
            <a:t>preparazione</a:t>
          </a:r>
        </a:p>
      </dsp:txBody>
      <dsp:txXfrm rot="16200000">
        <a:off x="-1755069" y="2073959"/>
        <a:ext cx="4030410" cy="519065"/>
      </dsp:txXfrm>
    </dsp:sp>
    <dsp:sp modelId="{9D3BC22F-1CF1-462F-8437-0A68AB4D374E}">
      <dsp:nvSpPr>
        <dsp:cNvPr id="0" name=""/>
        <dsp:cNvSpPr/>
      </dsp:nvSpPr>
      <dsp:spPr>
        <a:xfrm>
          <a:off x="519668" y="318287"/>
          <a:ext cx="1933518" cy="49151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ctr" anchorCtr="0">
          <a:noAutofit/>
        </a:bodyPr>
        <a:lstStyle/>
        <a:p>
          <a:pPr marL="0" lvl="0" indent="0" algn="l" defTabSz="622300">
            <a:lnSpc>
              <a:spcPct val="90000"/>
            </a:lnSpc>
            <a:spcBef>
              <a:spcPct val="0"/>
            </a:spcBef>
            <a:spcAft>
              <a:spcPct val="35000"/>
            </a:spcAft>
            <a:buNone/>
          </a:pPr>
          <a:endParaRPr lang="it-IT" sz="1400" b="1" i="0" u="sng" strike="noStrike" kern="1200" dirty="0">
            <a:solidFill>
              <a:schemeClr val="bg1"/>
            </a:solidFill>
            <a:effectLst/>
            <a:latin typeface="+mn-lt"/>
            <a:ea typeface="Roboto" panose="02000000000000000000" pitchFamily="2" charset="0"/>
          </a:endParaRPr>
        </a:p>
        <a:p>
          <a:pPr marL="0" lvl="0" indent="0" algn="l" defTabSz="622300">
            <a:lnSpc>
              <a:spcPct val="90000"/>
            </a:lnSpc>
            <a:spcBef>
              <a:spcPct val="0"/>
            </a:spcBef>
            <a:spcAft>
              <a:spcPct val="35000"/>
            </a:spcAft>
            <a:buNone/>
          </a:pPr>
          <a:r>
            <a:rPr lang="it-IT" sz="1400" b="1" i="0" u="sng" strike="noStrike" kern="1200" dirty="0">
              <a:solidFill>
                <a:schemeClr val="bg1"/>
              </a:solidFill>
              <a:effectLst/>
              <a:latin typeface="+mn-lt"/>
              <a:ea typeface="Roboto" panose="02000000000000000000" pitchFamily="2" charset="0"/>
            </a:rPr>
            <a:t>IDEAZIONE</a:t>
          </a:r>
          <a:r>
            <a:rPr lang="it-IT" sz="1400" b="0" i="0" u="none" strike="noStrike" kern="1200" dirty="0">
              <a:solidFill>
                <a:schemeClr val="bg1"/>
              </a:solidFill>
              <a:effectLst/>
              <a:latin typeface="+mn-lt"/>
              <a:ea typeface="Roboto" panose="02000000000000000000" pitchFamily="2" charset="0"/>
            </a:rPr>
            <a:t>: </a:t>
          </a:r>
          <a:br>
            <a:rPr lang="it-IT" sz="1400" b="0" i="0" u="none" strike="noStrike" kern="1200" dirty="0">
              <a:solidFill>
                <a:schemeClr val="bg1"/>
              </a:solidFill>
              <a:effectLst/>
              <a:latin typeface="+mn-lt"/>
              <a:ea typeface="Roboto" panose="02000000000000000000" pitchFamily="2" charset="0"/>
            </a:rPr>
          </a:br>
          <a:r>
            <a:rPr lang="it-IT" sz="1400" b="0" i="0" u="none" strike="noStrike" kern="1200" dirty="0">
              <a:solidFill>
                <a:srgbClr val="002060"/>
              </a:solidFill>
              <a:effectLst/>
              <a:latin typeface="+mn-lt"/>
              <a:ea typeface="Roboto" panose="02000000000000000000" pitchFamily="2" charset="0"/>
            </a:rPr>
            <a:t>perché cooperare con altri partner? </a:t>
          </a:r>
          <a:r>
            <a:rPr lang="it-IT" sz="1400" b="0" i="0" kern="1200" dirty="0">
              <a:solidFill>
                <a:srgbClr val="000000"/>
              </a:solidFill>
              <a:effectLst/>
              <a:latin typeface="+mn-lt"/>
              <a:ea typeface="Roboto" panose="02000000000000000000" pitchFamily="2" charset="0"/>
            </a:rPr>
            <a:t>​</a:t>
          </a:r>
          <a:endParaRPr lang="it-IT" sz="1400" kern="1200" dirty="0">
            <a:latin typeface="+mn-lt"/>
          </a:endParaRPr>
        </a:p>
        <a:p>
          <a:pPr marL="0" lvl="0" indent="0" algn="l" defTabSz="622300">
            <a:lnSpc>
              <a:spcPct val="90000"/>
            </a:lnSpc>
            <a:spcBef>
              <a:spcPct val="0"/>
            </a:spcBef>
            <a:spcAft>
              <a:spcPct val="35000"/>
            </a:spcAft>
            <a:buNone/>
          </a:pPr>
          <a:r>
            <a:rPr lang="it-IT" sz="1400" b="0" i="0" u="none" strike="noStrike" kern="1200" dirty="0">
              <a:solidFill>
                <a:srgbClr val="002060"/>
              </a:solidFill>
              <a:effectLst/>
              <a:latin typeface="+mn-lt"/>
              <a:ea typeface="Roboto" panose="02000000000000000000" pitchFamily="2" charset="0"/>
            </a:rPr>
            <a:t>Analisi dei </a:t>
          </a:r>
          <a:r>
            <a:rPr lang="it-IT" sz="1400" b="1" i="0" u="none" strike="noStrike" kern="1200" dirty="0">
              <a:solidFill>
                <a:srgbClr val="002060"/>
              </a:solidFill>
              <a:effectLst/>
              <a:latin typeface="+mn-lt"/>
              <a:ea typeface="Roboto" panose="02000000000000000000" pitchFamily="2" charset="0"/>
            </a:rPr>
            <a:t>bisogni</a:t>
          </a:r>
          <a:r>
            <a:rPr lang="it-IT" sz="1400" b="0" i="0" u="none" strike="noStrike" kern="1200" dirty="0">
              <a:solidFill>
                <a:srgbClr val="002060"/>
              </a:solidFill>
              <a:effectLst/>
              <a:latin typeface="+mn-lt"/>
              <a:ea typeface="Roboto" panose="02000000000000000000" pitchFamily="2" charset="0"/>
            </a:rPr>
            <a:t> comuni – corrispondenza con le tematiche dell'azione e del Programma – ricerca partner ad hoc</a:t>
          </a:r>
          <a:r>
            <a:rPr lang="it-IT" sz="1400" b="0" i="0" kern="1200" dirty="0">
              <a:solidFill>
                <a:srgbClr val="000000"/>
              </a:solidFill>
              <a:effectLst/>
              <a:latin typeface="+mn-lt"/>
              <a:ea typeface="Roboto" panose="02000000000000000000" pitchFamily="2" charset="0"/>
            </a:rPr>
            <a:t>​.</a:t>
          </a:r>
        </a:p>
        <a:p>
          <a:pPr marL="0" lvl="0" indent="0" algn="l" defTabSz="622300">
            <a:lnSpc>
              <a:spcPct val="90000"/>
            </a:lnSpc>
            <a:spcBef>
              <a:spcPct val="0"/>
            </a:spcBef>
            <a:spcAft>
              <a:spcPct val="35000"/>
            </a:spcAft>
            <a:buNone/>
          </a:pPr>
          <a:r>
            <a:rPr lang="it-IT" sz="1400" b="1" i="0" u="sng" strike="noStrike" kern="1200" dirty="0">
              <a:solidFill>
                <a:schemeClr val="bg1"/>
              </a:solidFill>
              <a:effectLst/>
              <a:latin typeface="+mn-lt"/>
              <a:ea typeface="Roboto" panose="02000000000000000000" pitchFamily="2" charset="0"/>
            </a:rPr>
            <a:t>PIANIFICAZIONE</a:t>
          </a:r>
          <a:r>
            <a:rPr lang="it-IT" sz="1400" b="0" i="0" u="sng" strike="noStrike" kern="1200" dirty="0">
              <a:solidFill>
                <a:schemeClr val="bg1"/>
              </a:solidFill>
              <a:effectLst/>
              <a:latin typeface="+mn-lt"/>
              <a:ea typeface="Roboto" panose="02000000000000000000" pitchFamily="2" charset="0"/>
            </a:rPr>
            <a:t>: </a:t>
          </a:r>
          <a:br>
            <a:rPr lang="it-IT" sz="1400" b="0" i="0" u="none" strike="noStrike" kern="1200" dirty="0">
              <a:solidFill>
                <a:schemeClr val="bg1"/>
              </a:solidFill>
              <a:effectLst/>
              <a:latin typeface="+mn-lt"/>
              <a:ea typeface="Roboto" panose="02000000000000000000" pitchFamily="2" charset="0"/>
            </a:rPr>
          </a:br>
          <a:r>
            <a:rPr lang="it-IT" sz="1400" b="0" i="0" u="none" strike="noStrike" kern="1200" dirty="0">
              <a:solidFill>
                <a:srgbClr val="002060"/>
              </a:solidFill>
              <a:effectLst/>
              <a:latin typeface="+mn-lt"/>
              <a:ea typeface="Roboto" panose="02000000000000000000" pitchFamily="2" charset="0"/>
            </a:rPr>
            <a:t>quali sono gli </a:t>
          </a:r>
          <a:r>
            <a:rPr lang="it-IT" sz="1400" b="1" i="0" u="none" strike="noStrike" kern="1200" dirty="0">
              <a:solidFill>
                <a:srgbClr val="002060"/>
              </a:solidFill>
              <a:effectLst/>
              <a:latin typeface="+mn-lt"/>
              <a:ea typeface="Roboto" panose="02000000000000000000" pitchFamily="2" charset="0"/>
            </a:rPr>
            <a:t>obiettivi </a:t>
          </a:r>
          <a:r>
            <a:rPr lang="it-IT" sz="1400" b="0" i="0" u="none" strike="noStrike" kern="1200" dirty="0">
              <a:solidFill>
                <a:srgbClr val="002060"/>
              </a:solidFill>
              <a:effectLst/>
              <a:latin typeface="+mn-lt"/>
              <a:ea typeface="Roboto" panose="02000000000000000000" pitchFamily="2" charset="0"/>
            </a:rPr>
            <a:t>e i </a:t>
          </a:r>
          <a:r>
            <a:rPr lang="it-IT" sz="1400" b="1" i="0" u="none" strike="noStrike" kern="1200" dirty="0">
              <a:solidFill>
                <a:srgbClr val="002060"/>
              </a:solidFill>
              <a:effectLst/>
              <a:latin typeface="+mn-lt"/>
              <a:ea typeface="Roboto" panose="02000000000000000000" pitchFamily="2" charset="0"/>
            </a:rPr>
            <a:t>risultati comuni </a:t>
          </a:r>
          <a:r>
            <a:rPr lang="it-IT" sz="1400" b="0" i="0" u="none" strike="noStrike" kern="1200" dirty="0">
              <a:solidFill>
                <a:srgbClr val="002060"/>
              </a:solidFill>
              <a:effectLst/>
              <a:latin typeface="+mn-lt"/>
              <a:ea typeface="Roboto" panose="02000000000000000000" pitchFamily="2" charset="0"/>
            </a:rPr>
            <a:t>e come raggiungerli?</a:t>
          </a:r>
          <a:r>
            <a:rPr lang="en-US" sz="1400" b="0" i="0" kern="1200" dirty="0">
              <a:solidFill>
                <a:srgbClr val="000000"/>
              </a:solidFill>
              <a:effectLst/>
              <a:latin typeface="+mn-lt"/>
              <a:ea typeface="Roboto" panose="02000000000000000000" pitchFamily="2" charset="0"/>
            </a:rPr>
            <a:t>​</a:t>
          </a:r>
        </a:p>
        <a:p>
          <a:pPr marL="0" lvl="0" indent="0" algn="l" defTabSz="622300">
            <a:lnSpc>
              <a:spcPct val="90000"/>
            </a:lnSpc>
            <a:spcBef>
              <a:spcPct val="0"/>
            </a:spcBef>
            <a:spcAft>
              <a:spcPct val="35000"/>
            </a:spcAft>
            <a:buNone/>
          </a:pPr>
          <a:r>
            <a:rPr lang="it-IT" sz="1400" b="0" i="0" kern="1200" dirty="0">
              <a:solidFill>
                <a:srgbClr val="002060"/>
              </a:solidFill>
              <a:effectLst/>
              <a:latin typeface="+mn-lt"/>
              <a:ea typeface="Roboto" panose="02000000000000000000" pitchFamily="2" charset="0"/>
            </a:rPr>
            <a:t>Individuare:</a:t>
          </a:r>
          <a:br>
            <a:rPr lang="it-IT" sz="1400" b="0" i="0" kern="1200" dirty="0">
              <a:solidFill>
                <a:srgbClr val="002060"/>
              </a:solidFill>
              <a:effectLst/>
              <a:latin typeface="+mn-lt"/>
              <a:ea typeface="Roboto" panose="02000000000000000000" pitchFamily="2" charset="0"/>
            </a:rPr>
          </a:br>
          <a:r>
            <a:rPr lang="it-IT" sz="1400" b="1" i="0" kern="1200" dirty="0">
              <a:solidFill>
                <a:schemeClr val="bg1">
                  <a:lumMod val="95000"/>
                </a:schemeClr>
              </a:solidFill>
              <a:effectLst/>
              <a:latin typeface="+mn-lt"/>
              <a:ea typeface="Roboto" panose="02000000000000000000" pitchFamily="2" charset="0"/>
            </a:rPr>
            <a:t>obiettivi</a:t>
          </a:r>
          <a:br>
            <a:rPr lang="it-IT" sz="1400" b="1" i="0" kern="1200" dirty="0">
              <a:solidFill>
                <a:schemeClr val="bg1">
                  <a:lumMod val="95000"/>
                </a:schemeClr>
              </a:solidFill>
              <a:effectLst/>
              <a:latin typeface="+mn-lt"/>
              <a:ea typeface="Roboto" panose="02000000000000000000" pitchFamily="2" charset="0"/>
            </a:rPr>
          </a:br>
          <a:r>
            <a:rPr lang="it-IT" sz="1400" b="1" i="0" kern="1200" dirty="0">
              <a:solidFill>
                <a:schemeClr val="bg1">
                  <a:lumMod val="95000"/>
                </a:schemeClr>
              </a:solidFill>
              <a:effectLst/>
              <a:latin typeface="+mn-lt"/>
              <a:ea typeface="Roboto" panose="02000000000000000000" pitchFamily="2" charset="0"/>
            </a:rPr>
            <a:t>attività </a:t>
          </a:r>
          <a:br>
            <a:rPr lang="it-IT" sz="1400" b="1" i="0" kern="1200" dirty="0">
              <a:solidFill>
                <a:schemeClr val="bg1">
                  <a:lumMod val="95000"/>
                </a:schemeClr>
              </a:solidFill>
              <a:effectLst/>
              <a:latin typeface="+mn-lt"/>
              <a:ea typeface="Roboto" panose="02000000000000000000" pitchFamily="2" charset="0"/>
            </a:rPr>
          </a:br>
          <a:r>
            <a:rPr lang="it-IT" sz="1400" b="1" i="0" kern="1200" dirty="0">
              <a:solidFill>
                <a:schemeClr val="bg1">
                  <a:lumMod val="95000"/>
                </a:schemeClr>
              </a:solidFill>
              <a:effectLst/>
              <a:latin typeface="+mn-lt"/>
              <a:ea typeface="Roboto" panose="02000000000000000000" pitchFamily="2" charset="0"/>
            </a:rPr>
            <a:t>risultati </a:t>
          </a:r>
          <a:r>
            <a:rPr lang="it-IT" sz="1400" b="1" i="0" kern="1200" dirty="0">
              <a:solidFill>
                <a:schemeClr val="bg1"/>
              </a:solidFill>
              <a:effectLst/>
              <a:latin typeface="+mn-lt"/>
              <a:ea typeface="Roboto" panose="02000000000000000000" pitchFamily="2" charset="0"/>
            </a:rPr>
            <a:t>attesi</a:t>
          </a:r>
          <a:br>
            <a:rPr lang="it-IT" sz="1400" b="0" i="0" kern="1200" dirty="0">
              <a:solidFill>
                <a:srgbClr val="000000"/>
              </a:solidFill>
              <a:effectLst/>
              <a:latin typeface="+mn-lt"/>
              <a:ea typeface="Roboto" panose="02000000000000000000" pitchFamily="2" charset="0"/>
            </a:rPr>
          </a:br>
          <a:r>
            <a:rPr lang="it-IT" altLang="it-IT" sz="1400" i="1" kern="1200" dirty="0">
              <a:solidFill>
                <a:schemeClr val="bg1">
                  <a:lumMod val="95000"/>
                </a:schemeClr>
              </a:solidFill>
              <a:latin typeface="+mn-lt"/>
            </a:rPr>
            <a:t>Obiettivi, attività e risultati attesi devono essere CHIARAMENTE COLLEGATI e COERENTI TRA LORO, e devono essere COERENTI CON L’IMPORTO FORFETTARIO SCELTO.</a:t>
          </a:r>
          <a:br>
            <a:rPr lang="it-IT" sz="1400" b="0" i="1" kern="1200" dirty="0">
              <a:solidFill>
                <a:srgbClr val="000000"/>
              </a:solidFill>
              <a:effectLst/>
              <a:latin typeface="Roboto" panose="02000000000000000000" pitchFamily="2" charset="0"/>
              <a:ea typeface="Roboto" panose="02000000000000000000" pitchFamily="2" charset="0"/>
            </a:rPr>
          </a:br>
          <a:endParaRPr lang="it-IT" sz="1400" b="0" i="1" kern="1200" dirty="0">
            <a:solidFill>
              <a:srgbClr val="000000"/>
            </a:solidFill>
            <a:effectLst/>
            <a:latin typeface="Roboto" panose="02000000000000000000" pitchFamily="2" charset="0"/>
            <a:ea typeface="Roboto" panose="02000000000000000000" pitchFamily="2" charset="0"/>
          </a:endParaRPr>
        </a:p>
      </dsp:txBody>
      <dsp:txXfrm>
        <a:off x="519668" y="318287"/>
        <a:ext cx="1933518" cy="4915134"/>
      </dsp:txXfrm>
    </dsp:sp>
    <dsp:sp modelId="{B4AAC2D8-6AD3-48E2-82A1-F6A8D8CFC31D}">
      <dsp:nvSpPr>
        <dsp:cNvPr id="0" name=""/>
        <dsp:cNvSpPr/>
      </dsp:nvSpPr>
      <dsp:spPr>
        <a:xfrm>
          <a:off x="2788841" y="335073"/>
          <a:ext cx="2595327" cy="4915134"/>
        </a:xfrm>
        <a:prstGeom prst="roundRect">
          <a:avLst>
            <a:gd name="adj" fmla="val 5000"/>
          </a:avLst>
        </a:prstGeom>
        <a:solidFill>
          <a:schemeClr val="accent1">
            <a:hueOff val="0"/>
            <a:satOff val="0"/>
            <a:lumOff val="0"/>
            <a:alpha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ctr" defTabSz="1289050">
            <a:lnSpc>
              <a:spcPct val="90000"/>
            </a:lnSpc>
            <a:spcBef>
              <a:spcPct val="0"/>
            </a:spcBef>
            <a:spcAft>
              <a:spcPct val="35000"/>
            </a:spcAft>
            <a:buNone/>
          </a:pPr>
          <a:r>
            <a:rPr lang="it-IT" sz="2900" kern="1200" dirty="0">
              <a:solidFill>
                <a:schemeClr val="accent4">
                  <a:lumMod val="40000"/>
                  <a:lumOff val="60000"/>
                </a:schemeClr>
              </a:solidFill>
              <a:effectLst>
                <a:outerShdw blurRad="38100" dist="38100" dir="2700000" algn="tl">
                  <a:srgbClr val="000000">
                    <a:alpha val="43137"/>
                  </a:srgbClr>
                </a:outerShdw>
              </a:effectLst>
            </a:rPr>
            <a:t>gestione</a:t>
          </a:r>
        </a:p>
      </dsp:txBody>
      <dsp:txXfrm rot="16200000">
        <a:off x="1033168" y="2090746"/>
        <a:ext cx="4030410" cy="519065"/>
      </dsp:txXfrm>
    </dsp:sp>
    <dsp:sp modelId="{9AC68D22-BAD1-4473-BE0C-2D21431BB85E}">
      <dsp:nvSpPr>
        <dsp:cNvPr id="0" name=""/>
        <dsp:cNvSpPr/>
      </dsp:nvSpPr>
      <dsp:spPr>
        <a:xfrm rot="5400000">
          <a:off x="2471053" y="2791684"/>
          <a:ext cx="457379" cy="3892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E9F21-17BE-41B3-8AE6-841962E6FA97}">
      <dsp:nvSpPr>
        <dsp:cNvPr id="0" name=""/>
        <dsp:cNvSpPr/>
      </dsp:nvSpPr>
      <dsp:spPr>
        <a:xfrm>
          <a:off x="3307906" y="335073"/>
          <a:ext cx="1933518" cy="49151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ctr" anchorCtr="0">
          <a:noAutofit/>
        </a:bodyPr>
        <a:lstStyle/>
        <a:p>
          <a:pPr marL="0" lvl="0" indent="0" algn="l" defTabSz="711200">
            <a:lnSpc>
              <a:spcPct val="90000"/>
            </a:lnSpc>
            <a:spcBef>
              <a:spcPct val="0"/>
            </a:spcBef>
            <a:spcAft>
              <a:spcPct val="35000"/>
            </a:spcAft>
            <a:buNone/>
          </a:pPr>
          <a:r>
            <a:rPr lang="it-IT" sz="1600" b="1" i="0" u="sng" strike="noStrike" kern="1200" dirty="0">
              <a:solidFill>
                <a:schemeClr val="bg1"/>
              </a:solidFill>
              <a:effectLst/>
              <a:latin typeface="+mn-lt"/>
              <a:ea typeface="Roboto" panose="02000000000000000000" pitchFamily="2" charset="0"/>
            </a:rPr>
            <a:t>IMPLEMENTAZIONE</a:t>
          </a:r>
          <a:r>
            <a:rPr lang="it-IT" sz="1600" b="0" i="0" u="none" strike="noStrike" kern="1200" dirty="0">
              <a:solidFill>
                <a:schemeClr val="bg1"/>
              </a:solidFill>
              <a:effectLst/>
              <a:latin typeface="+mn-lt"/>
              <a:ea typeface="Roboto" panose="02000000000000000000" pitchFamily="2" charset="0"/>
            </a:rPr>
            <a:t>:</a:t>
          </a:r>
          <a:r>
            <a:rPr lang="it-IT" sz="1600" b="0" i="0" u="sng" strike="noStrike" kern="1200" dirty="0">
              <a:solidFill>
                <a:schemeClr val="bg1"/>
              </a:solidFill>
              <a:effectLst/>
              <a:latin typeface="+mn-lt"/>
              <a:ea typeface="Roboto" panose="02000000000000000000" pitchFamily="2" charset="0"/>
            </a:rPr>
            <a:t> </a:t>
          </a:r>
          <a:br>
            <a:rPr lang="it-IT" sz="1600" b="0" i="0" u="none" strike="noStrike" kern="1200" dirty="0">
              <a:solidFill>
                <a:schemeClr val="bg1"/>
              </a:solidFill>
              <a:effectLst/>
              <a:latin typeface="+mn-lt"/>
              <a:ea typeface="Roboto" panose="02000000000000000000" pitchFamily="2" charset="0"/>
            </a:rPr>
          </a:br>
          <a:r>
            <a:rPr lang="it-IT" sz="1600" b="0" i="0" u="none" strike="noStrike" kern="1200" dirty="0">
              <a:solidFill>
                <a:srgbClr val="002060"/>
              </a:solidFill>
              <a:effectLst/>
              <a:latin typeface="+mn-lt"/>
              <a:ea typeface="Roboto" panose="02000000000000000000" pitchFamily="2" charset="0"/>
            </a:rPr>
            <a:t>attuazione e svolgimento delle attività indicate in candidatura.</a:t>
          </a:r>
          <a:endParaRPr lang="it-IT" sz="1600" kern="1200" dirty="0">
            <a:latin typeface="+mn-lt"/>
          </a:endParaRPr>
        </a:p>
        <a:p>
          <a:pPr marL="0" lvl="0" indent="0" algn="l" defTabSz="711200">
            <a:lnSpc>
              <a:spcPct val="90000"/>
            </a:lnSpc>
            <a:spcBef>
              <a:spcPct val="0"/>
            </a:spcBef>
            <a:spcAft>
              <a:spcPct val="35000"/>
            </a:spcAft>
            <a:buNone/>
          </a:pPr>
          <a:r>
            <a:rPr lang="it-IT" sz="1600" b="1" i="0" u="sng" strike="noStrike" kern="1200" dirty="0">
              <a:solidFill>
                <a:schemeClr val="bg1"/>
              </a:solidFill>
              <a:effectLst/>
              <a:latin typeface="+mn-lt"/>
              <a:ea typeface="Roboto" panose="02000000000000000000" pitchFamily="2" charset="0"/>
            </a:rPr>
            <a:t>MONITORAGGIO E VALUTAZIONE</a:t>
          </a:r>
          <a:r>
            <a:rPr lang="it-IT" sz="1600" b="0" i="0" u="none" strike="noStrike" kern="1200" dirty="0">
              <a:solidFill>
                <a:schemeClr val="bg1"/>
              </a:solidFill>
              <a:effectLst/>
              <a:latin typeface="+mn-lt"/>
              <a:ea typeface="Roboto" panose="02000000000000000000" pitchFamily="2" charset="0"/>
            </a:rPr>
            <a:t>:</a:t>
          </a:r>
          <a:r>
            <a:rPr lang="it-IT" sz="1600" b="0" i="0" u="sng" strike="noStrike" kern="1200" dirty="0">
              <a:solidFill>
                <a:schemeClr val="bg1"/>
              </a:solidFill>
              <a:effectLst/>
              <a:latin typeface="+mn-lt"/>
              <a:ea typeface="Roboto" panose="02000000000000000000" pitchFamily="2" charset="0"/>
            </a:rPr>
            <a:t> </a:t>
          </a:r>
          <a:br>
            <a:rPr lang="it-IT" sz="1600" b="0" i="0" u="none" strike="noStrike" kern="1200" dirty="0">
              <a:solidFill>
                <a:schemeClr val="bg1"/>
              </a:solidFill>
              <a:effectLst/>
              <a:latin typeface="+mn-lt"/>
              <a:ea typeface="Roboto" panose="02000000000000000000" pitchFamily="2" charset="0"/>
            </a:rPr>
          </a:br>
          <a:r>
            <a:rPr lang="it-IT" sz="1600" b="0" i="0" u="none" strike="noStrike" kern="1200" dirty="0">
              <a:solidFill>
                <a:srgbClr val="002060"/>
              </a:solidFill>
              <a:effectLst/>
              <a:latin typeface="+mn-lt"/>
              <a:ea typeface="Roboto" panose="02000000000000000000" pitchFamily="2" charset="0"/>
            </a:rPr>
            <a:t>analisi del percorso implementato</a:t>
          </a:r>
          <a:r>
            <a:rPr lang="it-IT" sz="1600" b="0" i="0" kern="1200" dirty="0">
              <a:solidFill>
                <a:srgbClr val="000000"/>
              </a:solidFill>
              <a:effectLst/>
              <a:latin typeface="+mn-lt"/>
              <a:ea typeface="Roboto" panose="02000000000000000000" pitchFamily="2" charset="0"/>
            </a:rPr>
            <a:t>​</a:t>
          </a:r>
        </a:p>
        <a:p>
          <a:pPr marL="0" lvl="0" indent="0" algn="l" defTabSz="711200">
            <a:lnSpc>
              <a:spcPct val="90000"/>
            </a:lnSpc>
            <a:spcBef>
              <a:spcPct val="0"/>
            </a:spcBef>
            <a:spcAft>
              <a:spcPct val="35000"/>
            </a:spcAft>
            <a:buNone/>
          </a:pPr>
          <a:r>
            <a:rPr lang="it-IT" sz="1600" b="0" i="0" u="none" strike="noStrike" kern="1200" dirty="0">
              <a:solidFill>
                <a:srgbClr val="002060"/>
              </a:solidFill>
              <a:effectLst/>
              <a:latin typeface="+mn-lt"/>
              <a:ea typeface="Roboto" panose="02000000000000000000" pitchFamily="2" charset="0"/>
            </a:rPr>
            <a:t>Attività strutturate di monitoraggio e valutazione</a:t>
          </a:r>
          <a:r>
            <a:rPr lang="it-IT" sz="1600" b="0" i="0" u="none" strike="noStrike" kern="1200" dirty="0">
              <a:solidFill>
                <a:srgbClr val="002060"/>
              </a:solidFill>
              <a:effectLst/>
              <a:latin typeface="+mn-lt"/>
            </a:rPr>
            <a:t>.</a:t>
          </a:r>
        </a:p>
        <a:p>
          <a:pPr marL="0" lvl="0" indent="0" algn="l" defTabSz="711200">
            <a:lnSpc>
              <a:spcPct val="90000"/>
            </a:lnSpc>
            <a:spcBef>
              <a:spcPct val="0"/>
            </a:spcBef>
            <a:spcAft>
              <a:spcPct val="35000"/>
            </a:spcAft>
            <a:buNone/>
          </a:pPr>
          <a:endParaRPr lang="it-IT" sz="1600" b="0" i="0" kern="1200" dirty="0">
            <a:solidFill>
              <a:srgbClr val="000000"/>
            </a:solidFill>
            <a:effectLst/>
            <a:latin typeface="+mn-lt"/>
          </a:endParaRPr>
        </a:p>
      </dsp:txBody>
      <dsp:txXfrm>
        <a:off x="3307906" y="335073"/>
        <a:ext cx="1933518" cy="4915134"/>
      </dsp:txXfrm>
    </dsp:sp>
    <dsp:sp modelId="{01377DDE-3A01-49AF-B71A-45166BD7141A}">
      <dsp:nvSpPr>
        <dsp:cNvPr id="0" name=""/>
        <dsp:cNvSpPr/>
      </dsp:nvSpPr>
      <dsp:spPr>
        <a:xfrm>
          <a:off x="5372930" y="318287"/>
          <a:ext cx="2595327" cy="4915134"/>
        </a:xfrm>
        <a:prstGeom prst="roundRect">
          <a:avLst>
            <a:gd name="adj" fmla="val 5000"/>
          </a:avLst>
        </a:prstGeom>
        <a:solidFill>
          <a:schemeClr val="accent1">
            <a:hueOff val="0"/>
            <a:satOff val="0"/>
            <a:lumOff val="0"/>
            <a:alpha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ctr" defTabSz="1289050">
            <a:lnSpc>
              <a:spcPct val="90000"/>
            </a:lnSpc>
            <a:spcBef>
              <a:spcPct val="0"/>
            </a:spcBef>
            <a:spcAft>
              <a:spcPct val="35000"/>
            </a:spcAft>
            <a:buNone/>
          </a:pPr>
          <a:r>
            <a:rPr lang="it-IT" sz="2900" kern="1200" dirty="0">
              <a:solidFill>
                <a:schemeClr val="accent4">
                  <a:lumMod val="40000"/>
                  <a:lumOff val="60000"/>
                </a:schemeClr>
              </a:solidFill>
              <a:effectLst>
                <a:outerShdw blurRad="38100" dist="38100" dir="2700000" algn="tl">
                  <a:srgbClr val="000000">
                    <a:alpha val="43137"/>
                  </a:srgbClr>
                </a:outerShdw>
              </a:effectLst>
            </a:rPr>
            <a:t>termine</a:t>
          </a:r>
        </a:p>
      </dsp:txBody>
      <dsp:txXfrm rot="16200000">
        <a:off x="3617258" y="2073959"/>
        <a:ext cx="4030410" cy="519065"/>
      </dsp:txXfrm>
    </dsp:sp>
    <dsp:sp modelId="{0B855D9A-DD40-4F33-84C6-B47705121887}">
      <dsp:nvSpPr>
        <dsp:cNvPr id="0" name=""/>
        <dsp:cNvSpPr/>
      </dsp:nvSpPr>
      <dsp:spPr>
        <a:xfrm rot="5400000">
          <a:off x="5157217" y="2791684"/>
          <a:ext cx="457379" cy="3892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526A44-F83B-4F85-A225-4A0C3EE740D3}">
      <dsp:nvSpPr>
        <dsp:cNvPr id="0" name=""/>
        <dsp:cNvSpPr/>
      </dsp:nvSpPr>
      <dsp:spPr>
        <a:xfrm>
          <a:off x="5891996" y="318287"/>
          <a:ext cx="1933518" cy="49151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ctr" anchorCtr="0">
          <a:noAutofit/>
        </a:bodyPr>
        <a:lstStyle/>
        <a:p>
          <a:pPr marL="0" lvl="0" indent="0" algn="l" defTabSz="711200">
            <a:lnSpc>
              <a:spcPct val="90000"/>
            </a:lnSpc>
            <a:spcBef>
              <a:spcPct val="0"/>
            </a:spcBef>
            <a:spcAft>
              <a:spcPct val="35000"/>
            </a:spcAft>
            <a:buNone/>
          </a:pPr>
          <a:r>
            <a:rPr lang="it-IT" sz="1600" b="1" i="0" u="sng" strike="noStrike" kern="1200" dirty="0">
              <a:solidFill>
                <a:schemeClr val="bg1"/>
              </a:solidFill>
              <a:effectLst/>
              <a:latin typeface="+mn-lt"/>
              <a:ea typeface="Roboto" panose="02000000000000000000" pitchFamily="2" charset="0"/>
            </a:rPr>
            <a:t>CONCLUSIONE DEL PROGETTO</a:t>
          </a:r>
          <a:r>
            <a:rPr lang="it-IT" sz="1600" b="0" i="0" u="none" strike="noStrike" kern="1200" dirty="0">
              <a:solidFill>
                <a:schemeClr val="bg1"/>
              </a:solidFill>
              <a:effectLst/>
              <a:latin typeface="+mn-lt"/>
              <a:ea typeface="Roboto" panose="02000000000000000000" pitchFamily="2" charset="0"/>
            </a:rPr>
            <a:t>: </a:t>
          </a:r>
          <a:br>
            <a:rPr lang="it-IT" sz="1600" b="0" i="0" u="none" strike="noStrike" kern="1200" dirty="0">
              <a:solidFill>
                <a:schemeClr val="bg1"/>
              </a:solidFill>
              <a:effectLst/>
              <a:latin typeface="+mn-lt"/>
              <a:ea typeface="Roboto" panose="02000000000000000000" pitchFamily="2" charset="0"/>
            </a:rPr>
          </a:br>
          <a:r>
            <a:rPr lang="it-IT" sz="1600" b="0" i="0" u="none" strike="noStrike" kern="1200" dirty="0">
              <a:solidFill>
                <a:srgbClr val="002060"/>
              </a:solidFill>
              <a:effectLst/>
              <a:latin typeface="+mn-lt"/>
              <a:ea typeface="Roboto" panose="02000000000000000000" pitchFamily="2" charset="0"/>
            </a:rPr>
            <a:t>quali </a:t>
          </a:r>
          <a:r>
            <a:rPr lang="it-IT" sz="1600" b="1" i="0" u="none" strike="noStrike" kern="1200" dirty="0">
              <a:solidFill>
                <a:srgbClr val="002060"/>
              </a:solidFill>
              <a:effectLst/>
              <a:latin typeface="+mn-lt"/>
              <a:ea typeface="Roboto" panose="02000000000000000000" pitchFamily="2" charset="0"/>
            </a:rPr>
            <a:t>risultati </a:t>
          </a:r>
          <a:r>
            <a:rPr lang="it-IT" sz="1600" b="0" i="0" u="none" strike="noStrike" kern="1200" dirty="0">
              <a:solidFill>
                <a:srgbClr val="002060"/>
              </a:solidFill>
              <a:effectLst/>
              <a:latin typeface="+mn-lt"/>
              <a:ea typeface="Roboto" panose="02000000000000000000" pitchFamily="2" charset="0"/>
            </a:rPr>
            <a:t>sono stati </a:t>
          </a:r>
          <a:r>
            <a:rPr lang="it-IT" sz="1600" b="1" i="0" u="none" strike="noStrike" kern="1200" dirty="0">
              <a:solidFill>
                <a:srgbClr val="002060"/>
              </a:solidFill>
              <a:effectLst/>
              <a:latin typeface="+mn-lt"/>
              <a:ea typeface="Roboto" panose="02000000000000000000" pitchFamily="2" charset="0"/>
            </a:rPr>
            <a:t>raggiunti</a:t>
          </a:r>
          <a:r>
            <a:rPr lang="it-IT" sz="1600" b="0" i="0" u="none" strike="noStrike" kern="1200" dirty="0">
              <a:solidFill>
                <a:srgbClr val="002060"/>
              </a:solidFill>
              <a:effectLst/>
              <a:latin typeface="+mn-lt"/>
              <a:ea typeface="Roboto" panose="02000000000000000000" pitchFamily="2" charset="0"/>
            </a:rPr>
            <a:t>? </a:t>
          </a:r>
          <a:r>
            <a:rPr lang="it-IT" sz="1600" b="0" i="0" kern="1200" dirty="0">
              <a:solidFill>
                <a:srgbClr val="000000"/>
              </a:solidFill>
              <a:effectLst/>
              <a:latin typeface="+mn-lt"/>
              <a:ea typeface="Roboto" panose="02000000000000000000" pitchFamily="2" charset="0"/>
            </a:rPr>
            <a:t>​</a:t>
          </a:r>
          <a:endParaRPr lang="it-IT" sz="1600" kern="1200" dirty="0">
            <a:latin typeface="+mn-lt"/>
          </a:endParaRPr>
        </a:p>
        <a:p>
          <a:pPr marL="0" lvl="0" indent="0" algn="l" defTabSz="711200">
            <a:lnSpc>
              <a:spcPct val="90000"/>
            </a:lnSpc>
            <a:spcBef>
              <a:spcPct val="0"/>
            </a:spcBef>
            <a:spcAft>
              <a:spcPct val="35000"/>
            </a:spcAft>
            <a:buNone/>
          </a:pPr>
          <a:r>
            <a:rPr lang="it-IT" sz="1600" b="1" i="0" u="sng" strike="noStrike" kern="1200" dirty="0">
              <a:solidFill>
                <a:schemeClr val="bg1">
                  <a:lumMod val="95000"/>
                </a:schemeClr>
              </a:solidFill>
              <a:effectLst/>
              <a:latin typeface="+mn-lt"/>
              <a:ea typeface="Roboto" panose="02000000000000000000" pitchFamily="2" charset="0"/>
            </a:rPr>
            <a:t>IMPATTO dei risultati </a:t>
          </a:r>
          <a:r>
            <a:rPr lang="it-IT" sz="1600" b="0" i="0" u="none" strike="noStrike" kern="1200" dirty="0">
              <a:solidFill>
                <a:srgbClr val="002060"/>
              </a:solidFill>
              <a:effectLst/>
              <a:latin typeface="+mn-lt"/>
              <a:ea typeface="Roboto" panose="02000000000000000000" pitchFamily="2" charset="0"/>
            </a:rPr>
            <a:t>sulle organizzazioni coinvolte, sul territorio dei partner e oltre.</a:t>
          </a:r>
          <a:r>
            <a:rPr lang="en-US" sz="1600" b="0" i="0" kern="1200" dirty="0">
              <a:solidFill>
                <a:srgbClr val="000000"/>
              </a:solidFill>
              <a:effectLst/>
              <a:latin typeface="+mn-lt"/>
              <a:ea typeface="Roboto" panose="02000000000000000000" pitchFamily="2" charset="0"/>
            </a:rPr>
            <a:t>​</a:t>
          </a:r>
        </a:p>
        <a:p>
          <a:pPr marL="0" lvl="0" indent="0" algn="l" defTabSz="711200">
            <a:lnSpc>
              <a:spcPct val="90000"/>
            </a:lnSpc>
            <a:spcBef>
              <a:spcPct val="0"/>
            </a:spcBef>
            <a:spcAft>
              <a:spcPct val="35000"/>
            </a:spcAft>
            <a:buNone/>
          </a:pPr>
          <a:r>
            <a:rPr lang="it-IT" sz="1600" b="1" i="0" u="sng" strike="noStrike" kern="1200" dirty="0">
              <a:solidFill>
                <a:schemeClr val="bg1"/>
              </a:solidFill>
              <a:effectLst/>
              <a:latin typeface="+mn-lt"/>
              <a:ea typeface="Roboto" panose="02000000000000000000" pitchFamily="2" charset="0"/>
            </a:rPr>
            <a:t>DISSEMINAZIONE E VALORIZZAZIONE</a:t>
          </a:r>
          <a:r>
            <a:rPr lang="it-IT" sz="1600" b="0" i="0" u="sng" strike="noStrike" kern="1200" dirty="0">
              <a:solidFill>
                <a:schemeClr val="bg1"/>
              </a:solidFill>
              <a:effectLst/>
              <a:latin typeface="+mn-lt"/>
              <a:ea typeface="Roboto" panose="02000000000000000000" pitchFamily="2" charset="0"/>
            </a:rPr>
            <a:t>: </a:t>
          </a:r>
          <a:br>
            <a:rPr lang="it-IT" sz="1600" b="0" i="0" u="none" strike="noStrike" kern="1200" dirty="0">
              <a:solidFill>
                <a:schemeClr val="bg1"/>
              </a:solidFill>
              <a:effectLst/>
              <a:latin typeface="+mn-lt"/>
              <a:ea typeface="Roboto" panose="02000000000000000000" pitchFamily="2" charset="0"/>
            </a:rPr>
          </a:br>
          <a:r>
            <a:rPr lang="it-IT" sz="1600" b="0" i="0" u="none" strike="noStrike" kern="1200" dirty="0">
              <a:solidFill>
                <a:srgbClr val="002060"/>
              </a:solidFill>
              <a:effectLst/>
              <a:latin typeface="+mn-lt"/>
              <a:ea typeface="Roboto" panose="02000000000000000000" pitchFamily="2" charset="0"/>
            </a:rPr>
            <a:t>a chi far conoscere e come condividere i risultati?</a:t>
          </a:r>
          <a:r>
            <a:rPr lang="it-IT" sz="1600" b="0" i="0" kern="1200" dirty="0">
              <a:solidFill>
                <a:srgbClr val="000000"/>
              </a:solidFill>
              <a:effectLst/>
              <a:latin typeface="+mn-lt"/>
              <a:ea typeface="Roboto" panose="02000000000000000000" pitchFamily="2" charset="0"/>
            </a:rPr>
            <a:t>​</a:t>
          </a:r>
        </a:p>
        <a:p>
          <a:pPr marL="0" lvl="0" indent="0" algn="l" defTabSz="711200">
            <a:lnSpc>
              <a:spcPct val="90000"/>
            </a:lnSpc>
            <a:spcBef>
              <a:spcPct val="0"/>
            </a:spcBef>
            <a:spcAft>
              <a:spcPct val="35000"/>
            </a:spcAft>
            <a:buNone/>
          </a:pPr>
          <a:r>
            <a:rPr lang="it-IT" sz="1600" b="1" i="0" u="sng" strike="noStrike" kern="1200" dirty="0">
              <a:solidFill>
                <a:schemeClr val="bg1"/>
              </a:solidFill>
              <a:effectLst/>
              <a:latin typeface="+mn-lt"/>
              <a:ea typeface="Roboto" panose="02000000000000000000" pitchFamily="2" charset="0"/>
            </a:rPr>
            <a:t>SOSTENIBILITA’</a:t>
          </a:r>
          <a:r>
            <a:rPr lang="it-IT" sz="1600" b="1" i="0" u="none" strike="noStrike" kern="1200" dirty="0">
              <a:solidFill>
                <a:schemeClr val="bg1"/>
              </a:solidFill>
              <a:effectLst/>
              <a:latin typeface="+mn-lt"/>
              <a:ea typeface="Roboto" panose="02000000000000000000" pitchFamily="2" charset="0"/>
            </a:rPr>
            <a:t>:</a:t>
          </a:r>
          <a:r>
            <a:rPr lang="it-IT" sz="1600" b="1" i="0" u="sng" strike="noStrike" kern="1200" dirty="0">
              <a:solidFill>
                <a:schemeClr val="bg1"/>
              </a:solidFill>
              <a:effectLst/>
              <a:latin typeface="+mn-lt"/>
              <a:ea typeface="Roboto" panose="02000000000000000000" pitchFamily="2" charset="0"/>
            </a:rPr>
            <a:t> </a:t>
          </a:r>
          <a:br>
            <a:rPr lang="it-IT" sz="1600" b="0" i="0" u="none" strike="noStrike" kern="1200" dirty="0">
              <a:solidFill>
                <a:schemeClr val="bg1"/>
              </a:solidFill>
              <a:effectLst/>
              <a:latin typeface="+mn-lt"/>
              <a:ea typeface="Roboto" panose="02000000000000000000" pitchFamily="2" charset="0"/>
            </a:rPr>
          </a:br>
          <a:r>
            <a:rPr lang="it-IT" sz="1600" b="0" i="0" u="none" strike="noStrike" kern="1200" dirty="0">
              <a:solidFill>
                <a:srgbClr val="002060"/>
              </a:solidFill>
              <a:effectLst/>
              <a:latin typeface="+mn-lt"/>
              <a:ea typeface="Roboto" panose="02000000000000000000" pitchFamily="2" charset="0"/>
            </a:rPr>
            <a:t>utilizzo dei risultati dopo la conclusione del progetto.</a:t>
          </a:r>
          <a:endParaRPr lang="it-IT" sz="1600" b="0" i="0" kern="1200" dirty="0">
            <a:solidFill>
              <a:srgbClr val="000000"/>
            </a:solidFill>
            <a:effectLst/>
            <a:latin typeface="+mn-lt"/>
            <a:ea typeface="Roboto" panose="02000000000000000000" pitchFamily="2" charset="0"/>
          </a:endParaRPr>
        </a:p>
      </dsp:txBody>
      <dsp:txXfrm>
        <a:off x="5891996" y="318287"/>
        <a:ext cx="1933518" cy="49151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7E24F-1074-4EF2-8CD4-D432AAFE8F56}">
      <dsp:nvSpPr>
        <dsp:cNvPr id="0" name=""/>
        <dsp:cNvSpPr/>
      </dsp:nvSpPr>
      <dsp:spPr>
        <a:xfrm rot="1785366">
          <a:off x="3530045" y="3712633"/>
          <a:ext cx="1531408" cy="38759"/>
        </a:xfrm>
        <a:custGeom>
          <a:avLst/>
          <a:gdLst/>
          <a:ahLst/>
          <a:cxnLst/>
          <a:rect l="0" t="0" r="0" b="0"/>
          <a:pathLst>
            <a:path>
              <a:moveTo>
                <a:pt x="0" y="19379"/>
              </a:moveTo>
              <a:lnTo>
                <a:pt x="1531408" y="19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425B22-2D31-4706-9DA3-9DAE36AE4E88}">
      <dsp:nvSpPr>
        <dsp:cNvPr id="0" name=""/>
        <dsp:cNvSpPr/>
      </dsp:nvSpPr>
      <dsp:spPr>
        <a:xfrm rot="346144">
          <a:off x="3623353" y="3134123"/>
          <a:ext cx="3021778" cy="38759"/>
        </a:xfrm>
        <a:custGeom>
          <a:avLst/>
          <a:gdLst/>
          <a:ahLst/>
          <a:cxnLst/>
          <a:rect l="0" t="0" r="0" b="0"/>
          <a:pathLst>
            <a:path>
              <a:moveTo>
                <a:pt x="0" y="19379"/>
              </a:moveTo>
              <a:lnTo>
                <a:pt x="3021778" y="19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0E78EC-6DF3-428E-8AF4-FEFE01235146}">
      <dsp:nvSpPr>
        <dsp:cNvPr id="0" name=""/>
        <dsp:cNvSpPr/>
      </dsp:nvSpPr>
      <dsp:spPr>
        <a:xfrm rot="20543787">
          <a:off x="3585682" y="2378143"/>
          <a:ext cx="1935741" cy="38759"/>
        </a:xfrm>
        <a:custGeom>
          <a:avLst/>
          <a:gdLst/>
          <a:ahLst/>
          <a:cxnLst/>
          <a:rect l="0" t="0" r="0" b="0"/>
          <a:pathLst>
            <a:path>
              <a:moveTo>
                <a:pt x="0" y="19379"/>
              </a:moveTo>
              <a:lnTo>
                <a:pt x="1935741" y="19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064907-FAAD-4795-A909-2F4B8FE16A48}">
      <dsp:nvSpPr>
        <dsp:cNvPr id="0" name=""/>
        <dsp:cNvSpPr/>
      </dsp:nvSpPr>
      <dsp:spPr>
        <a:xfrm rot="18688201">
          <a:off x="3459121" y="1973239"/>
          <a:ext cx="505550" cy="38759"/>
        </a:xfrm>
        <a:custGeom>
          <a:avLst/>
          <a:gdLst/>
          <a:ahLst/>
          <a:cxnLst/>
          <a:rect l="0" t="0" r="0" b="0"/>
          <a:pathLst>
            <a:path>
              <a:moveTo>
                <a:pt x="0" y="19379"/>
              </a:moveTo>
              <a:lnTo>
                <a:pt x="505550" y="19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F5F3F-BE7F-459F-BB66-0A0406F9376E}">
      <dsp:nvSpPr>
        <dsp:cNvPr id="0" name=""/>
        <dsp:cNvSpPr/>
      </dsp:nvSpPr>
      <dsp:spPr>
        <a:xfrm>
          <a:off x="1430988" y="1951451"/>
          <a:ext cx="2126854" cy="212685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rgbClr val="17448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4D06A-C7ED-4CA6-880F-CA7B1055F78D}">
      <dsp:nvSpPr>
        <dsp:cNvPr id="0" name=""/>
        <dsp:cNvSpPr/>
      </dsp:nvSpPr>
      <dsp:spPr>
        <a:xfrm>
          <a:off x="3578453" y="245186"/>
          <a:ext cx="1781312" cy="178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t>Pertinenza</a:t>
          </a:r>
          <a:r>
            <a:rPr lang="it-IT" sz="1600" kern="1200" dirty="0"/>
            <a:t> (massimo 30 punti)​</a:t>
          </a:r>
        </a:p>
      </dsp:txBody>
      <dsp:txXfrm>
        <a:off x="3839320" y="506053"/>
        <a:ext cx="1259578" cy="1259578"/>
      </dsp:txXfrm>
    </dsp:sp>
    <dsp:sp modelId="{879F9E52-7A0A-42E9-A185-40AA91BDD665}">
      <dsp:nvSpPr>
        <dsp:cNvPr id="0" name=""/>
        <dsp:cNvSpPr/>
      </dsp:nvSpPr>
      <dsp:spPr>
        <a:xfrm>
          <a:off x="5415061" y="958993"/>
          <a:ext cx="1978140" cy="17027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a:t>Qualità dell'elaborazione e dell'attuazione del progetto </a:t>
          </a:r>
          <a:r>
            <a:rPr lang="it-IT" sz="1400" kern="1200" dirty="0"/>
            <a:t>(massimo 30 punti)​</a:t>
          </a:r>
        </a:p>
      </dsp:txBody>
      <dsp:txXfrm>
        <a:off x="5704753" y="1208352"/>
        <a:ext cx="1398756" cy="1204011"/>
      </dsp:txXfrm>
    </dsp:sp>
    <dsp:sp modelId="{A4990FB1-02B4-4FF4-98D3-CA3E4B239E93}">
      <dsp:nvSpPr>
        <dsp:cNvPr id="0" name=""/>
        <dsp:cNvSpPr/>
      </dsp:nvSpPr>
      <dsp:spPr>
        <a:xfrm>
          <a:off x="6633663" y="2484283"/>
          <a:ext cx="1704516" cy="18136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a:t>
          </a:r>
          <a:r>
            <a:rPr lang="it-IT" sz="1600" b="1" kern="1200" dirty="0"/>
            <a:t>Qualità del partenariato </a:t>
          </a:r>
          <a:r>
            <a:rPr lang="it-IT" sz="1600" kern="1200" dirty="0"/>
            <a:t>e </a:t>
          </a:r>
          <a:r>
            <a:rPr lang="it-IT" sz="1600" b="1" kern="1200" dirty="0"/>
            <a:t>degli accordi di cooperazione </a:t>
          </a:r>
          <a:r>
            <a:rPr lang="it-IT" sz="1600" kern="1200" dirty="0"/>
            <a:t>(massimo 20 punti)​</a:t>
          </a:r>
        </a:p>
      </dsp:txBody>
      <dsp:txXfrm>
        <a:off x="6883284" y="2749882"/>
        <a:ext cx="1205274" cy="1282426"/>
      </dsp:txXfrm>
    </dsp:sp>
    <dsp:sp modelId="{5054277F-07B5-41C7-B69D-28344B448636}">
      <dsp:nvSpPr>
        <dsp:cNvPr id="0" name=""/>
        <dsp:cNvSpPr/>
      </dsp:nvSpPr>
      <dsp:spPr>
        <a:xfrm>
          <a:off x="4853530" y="3703438"/>
          <a:ext cx="1622424" cy="1622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a:t>
          </a:r>
          <a:r>
            <a:rPr lang="it-IT" sz="1600" b="1" kern="1200" dirty="0"/>
            <a:t>Impatto</a:t>
          </a:r>
          <a:r>
            <a:rPr lang="it-IT" sz="1600" kern="1200" dirty="0"/>
            <a:t> (massimo 20 punti)​</a:t>
          </a:r>
        </a:p>
      </dsp:txBody>
      <dsp:txXfrm>
        <a:off x="5091128" y="3941036"/>
        <a:ext cx="1147228" cy="114722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6A062-CD0D-44AE-8D02-673C54110F49}" type="datetimeFigureOut">
              <a:rPr lang="it-IT" smtClean="0"/>
              <a:t>23/01/2025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D27CE-716F-4AF5-85A8-EBA81F3BF7A7}" type="slidenum">
              <a:rPr lang="it-IT" smtClean="0"/>
              <a:t>‹N›</a:t>
            </a:fld>
            <a:endParaRPr lang="it-IT"/>
          </a:p>
        </p:txBody>
      </p:sp>
    </p:spTree>
    <p:extLst>
      <p:ext uri="{BB962C8B-B14F-4D97-AF65-F5344CB8AC3E}">
        <p14:creationId xmlns:p14="http://schemas.microsoft.com/office/powerpoint/2010/main" val="2838880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a:extLst>
              <a:ext uri="{FF2B5EF4-FFF2-40B4-BE49-F238E27FC236}">
                <a16:creationId xmlns:a16="http://schemas.microsoft.com/office/drawing/2014/main" id="{920E5279-8AFB-41AA-BC30-3B15E4F25F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a:lstStyle>
            <a:lvl1pPr marL="217488" indent="-215900">
              <a:spcBef>
                <a:spcPct val="30000"/>
              </a:spcBef>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1pPr>
            <a:lvl2pPr marL="742950" indent="-285750">
              <a:spcBef>
                <a:spcPct val="30000"/>
              </a:spcBef>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2pPr>
            <a:lvl3pPr marL="1143000" indent="-228600">
              <a:spcBef>
                <a:spcPct val="30000"/>
              </a:spcBef>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3pPr>
            <a:lvl4pPr marL="1600200" indent="-228600">
              <a:spcBef>
                <a:spcPct val="30000"/>
              </a:spcBef>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4pPr>
            <a:lvl5pPr marL="2057400" indent="-228600">
              <a:spcBef>
                <a:spcPct val="30000"/>
              </a:spcBef>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452438" algn="l"/>
                <a:tab pos="904875" algn="l"/>
                <a:tab pos="1357313" algn="l"/>
                <a:tab pos="1809750" algn="l"/>
                <a:tab pos="2263775" algn="l"/>
                <a:tab pos="2716213" algn="l"/>
              </a:tabLst>
              <a:defRPr sz="1200">
                <a:solidFill>
                  <a:schemeClr val="tx1"/>
                </a:solidFill>
                <a:latin typeface="Calibri" panose="020F0502020204030204" pitchFamily="34" charset="0"/>
              </a:defRPr>
            </a:lvl9pPr>
          </a:lstStyle>
          <a:p>
            <a:pPr>
              <a:spcBef>
                <a:spcPct val="0"/>
              </a:spcBef>
              <a:buSzPct val="45000"/>
            </a:pPr>
            <a:fld id="{A8D0A42C-BE27-4668-BE53-06D301C1BFF9}" type="slidenum">
              <a:rPr lang="it-IT" altLang="it-IT" smtClean="0">
                <a:solidFill>
                  <a:srgbClr val="000000"/>
                </a:solidFill>
                <a:latin typeface="Times New Roman" panose="02020603050405020304" pitchFamily="18" charset="0"/>
              </a:rPr>
              <a:pPr>
                <a:spcBef>
                  <a:spcPct val="0"/>
                </a:spcBef>
                <a:buSzPct val="45000"/>
              </a:pPr>
              <a:t>3</a:t>
            </a:fld>
            <a:endParaRPr lang="it-IT" altLang="it-IT">
              <a:solidFill>
                <a:srgbClr val="000000"/>
              </a:solidFill>
              <a:latin typeface="Times New Roman" panose="02020603050405020304" pitchFamily="18" charset="0"/>
            </a:endParaRPr>
          </a:p>
        </p:txBody>
      </p:sp>
      <p:sp>
        <p:nvSpPr>
          <p:cNvPr id="6147" name="Rectangle 1">
            <a:extLst>
              <a:ext uri="{FF2B5EF4-FFF2-40B4-BE49-F238E27FC236}">
                <a16:creationId xmlns:a16="http://schemas.microsoft.com/office/drawing/2014/main" id="{74AD464F-39AB-49BA-90CF-C6DB9E01DBF3}"/>
              </a:ext>
            </a:extLst>
          </p:cNvPr>
          <p:cNvSpPr>
            <a:spLocks noGrp="1" noRot="1" noChangeAspect="1" noChangeArrowheads="1" noTextEdit="1"/>
          </p:cNvSpPr>
          <p:nvPr>
            <p:ph type="sldImg"/>
          </p:nvPr>
        </p:nvSpPr>
        <p:spPr bwMode="auto">
          <a:xfrm>
            <a:off x="604838" y="1209675"/>
            <a:ext cx="5794375" cy="3260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E3B35C70-8C5A-4725-A28A-A465F0695620}"/>
              </a:ext>
            </a:extLst>
          </p:cNvPr>
          <p:cNvSpPr txBox="1">
            <a:spLocks noChangeArrowheads="1"/>
          </p:cNvSpPr>
          <p:nvPr/>
        </p:nvSpPr>
        <p:spPr bwMode="auto">
          <a:xfrm>
            <a:off x="700088" y="4649788"/>
            <a:ext cx="5603875" cy="3805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53" tIns="46077" rIns="92153" bIns="46077"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Times New Roman" panose="02020603050405020304" pitchFamily="18" charset="0"/>
              <a:buNone/>
            </a:pPr>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67A166-DBF2-83CD-8C62-F4BDC45C51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0EBAE95-8934-81DF-6BDE-8AA37743F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495D962-B88B-4D7D-784C-66824CB62DC0}"/>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5" name="Segnaposto piè di pagina 4">
            <a:extLst>
              <a:ext uri="{FF2B5EF4-FFF2-40B4-BE49-F238E27FC236}">
                <a16:creationId xmlns:a16="http://schemas.microsoft.com/office/drawing/2014/main" id="{BE4B7620-E560-05AE-64F1-60F2DD867A0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9DC8D6-2105-9068-8731-327B21089752}"/>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415609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00E18C-11BE-D2ED-32B8-E172A64199E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BFBA89-15CB-B214-35B9-65DA95952C6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EE045C-6C01-511D-A9BB-B721CC34705E}"/>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5" name="Segnaposto piè di pagina 4">
            <a:extLst>
              <a:ext uri="{FF2B5EF4-FFF2-40B4-BE49-F238E27FC236}">
                <a16:creationId xmlns:a16="http://schemas.microsoft.com/office/drawing/2014/main" id="{5E69D945-DB88-6B3E-4F7F-296A177576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1EAC538-B849-6E8C-4AEA-86222FEB35C7}"/>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192356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0994131-1EDE-7237-934C-0FB6D1628F1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AE785D8-7D80-1D89-4C9B-875E0BEAEB8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F5375C-8F29-E3DD-CB79-FA3A5F57DCAA}"/>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5" name="Segnaposto piè di pagina 4">
            <a:extLst>
              <a:ext uri="{FF2B5EF4-FFF2-40B4-BE49-F238E27FC236}">
                <a16:creationId xmlns:a16="http://schemas.microsoft.com/office/drawing/2014/main" id="{8B41DEEA-2047-C7FD-7954-BDAA1FD2D9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C20B67-7216-927C-B1F7-D94B0963FE04}"/>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191802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830A2EB3-D150-AC42-949B-BE693C36D318}"/>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5" name="Segnaposto piè di pagina 4">
            <a:extLst>
              <a:ext uri="{FF2B5EF4-FFF2-40B4-BE49-F238E27FC236}">
                <a16:creationId xmlns:a16="http://schemas.microsoft.com/office/drawing/2014/main" id="{42327AF6-8A2E-9A6B-83B8-F87BE46553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EB4FA7-A216-C29D-8A68-6F5A4F5C642F}"/>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3625498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435E49-3AE2-5633-9348-7EBA233824B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5CEF25-D1DF-465E-29EA-8B4C8B6B55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0A2EB3-D150-AC42-949B-BE693C36D318}"/>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5" name="Segnaposto piè di pagina 4">
            <a:extLst>
              <a:ext uri="{FF2B5EF4-FFF2-40B4-BE49-F238E27FC236}">
                <a16:creationId xmlns:a16="http://schemas.microsoft.com/office/drawing/2014/main" id="{42327AF6-8A2E-9A6B-83B8-F87BE46553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EB4FA7-A216-C29D-8A68-6F5A4F5C642F}"/>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324038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71427B-24C5-7987-E594-492E61E304D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B6D429F-1D12-E228-88AE-45BC487AF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25B39A1-DFCC-0054-6265-8E3C873E80CA}"/>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5" name="Segnaposto piè di pagina 4">
            <a:extLst>
              <a:ext uri="{FF2B5EF4-FFF2-40B4-BE49-F238E27FC236}">
                <a16:creationId xmlns:a16="http://schemas.microsoft.com/office/drawing/2014/main" id="{F69EA901-FA59-5AE1-CCF5-1AF25AE3BE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24E4DE-E66A-984E-D564-84F4AB161E5F}"/>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3313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56A30-5FC3-B229-4713-E51F3BF22EF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D5D96D-3B08-19D1-E59C-66A8B55EB3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69C8A8D-EC34-7628-F50D-A0F2682AF16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0E7EF5D-D5A3-8B85-124B-C71F2911158E}"/>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6" name="Segnaposto piè di pagina 5">
            <a:extLst>
              <a:ext uri="{FF2B5EF4-FFF2-40B4-BE49-F238E27FC236}">
                <a16:creationId xmlns:a16="http://schemas.microsoft.com/office/drawing/2014/main" id="{FBE8E6B7-BE39-4BAE-6967-A497D11102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175F81-0C39-A19C-7237-CBB310055F00}"/>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212965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07025D-764D-B7F8-852A-38B1BB4CAC7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1ED70AB-CC39-1CCD-BAD2-173E6C912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29FEB07-40BB-9331-D2AF-3F6E51F190C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4ADB80E-06D0-989B-6F02-3EDAFDDAD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6E2FE76-2E47-8E2E-1334-BB12E689907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C519269-18EE-AEDE-FE43-584955C739BF}"/>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8" name="Segnaposto piè di pagina 7">
            <a:extLst>
              <a:ext uri="{FF2B5EF4-FFF2-40B4-BE49-F238E27FC236}">
                <a16:creationId xmlns:a16="http://schemas.microsoft.com/office/drawing/2014/main" id="{2FC4D27F-567D-5B20-D867-4A49029BCE1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4F84D17-8102-D661-BA72-091EA50099EA}"/>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390649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135B4C-44E3-62F9-B2EF-BDB7DD9B755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D6DBCC-0A90-98A9-8E49-D7335A258E3E}"/>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4" name="Segnaposto piè di pagina 3">
            <a:extLst>
              <a:ext uri="{FF2B5EF4-FFF2-40B4-BE49-F238E27FC236}">
                <a16:creationId xmlns:a16="http://schemas.microsoft.com/office/drawing/2014/main" id="{C469BC11-1F19-11F9-DC52-F5D6A7227F4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A072078-2B3F-F256-1E6E-C2DA25BC8649}"/>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193889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C838A95-69FA-E3ED-7105-047F999B5F30}"/>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3" name="Segnaposto piè di pagina 2">
            <a:extLst>
              <a:ext uri="{FF2B5EF4-FFF2-40B4-BE49-F238E27FC236}">
                <a16:creationId xmlns:a16="http://schemas.microsoft.com/office/drawing/2014/main" id="{7B07BBA5-89FB-4AAB-3B70-471109EB3F5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C5F9B52-4353-86D5-7D90-1E64AA2ABCDD}"/>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256699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CF9AA-F6B6-33E7-A59F-4F8C7371AE8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15467DF-1E38-618D-2DEC-D207AEFDB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1322E52-48DE-9C37-481C-63B461521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5BF73B-ED8D-D29A-7208-FFEC130F13E1}"/>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6" name="Segnaposto piè di pagina 5">
            <a:extLst>
              <a:ext uri="{FF2B5EF4-FFF2-40B4-BE49-F238E27FC236}">
                <a16:creationId xmlns:a16="http://schemas.microsoft.com/office/drawing/2014/main" id="{E76424CF-9148-5A5B-9E32-97659DD615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FB8DBB-1EFD-824C-D456-194694FF4253}"/>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327011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377335-238F-1701-651A-FD681474F03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83867ED-AF93-638C-95C5-D7A33F52D4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652065B-4506-8334-4571-E7F33E909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2563A23-AC92-CFBC-53F4-E6F4BFE66280}"/>
              </a:ext>
            </a:extLst>
          </p:cNvPr>
          <p:cNvSpPr>
            <a:spLocks noGrp="1"/>
          </p:cNvSpPr>
          <p:nvPr>
            <p:ph type="dt" sz="half" idx="10"/>
          </p:nvPr>
        </p:nvSpPr>
        <p:spPr/>
        <p:txBody>
          <a:bodyPr/>
          <a:lstStyle/>
          <a:p>
            <a:fld id="{5444513F-9B22-6945-A362-ECF452347F08}" type="datetimeFigureOut">
              <a:rPr lang="it-IT" smtClean="0"/>
              <a:t>23/01/2025</a:t>
            </a:fld>
            <a:endParaRPr lang="it-IT"/>
          </a:p>
        </p:txBody>
      </p:sp>
      <p:sp>
        <p:nvSpPr>
          <p:cNvPr id="6" name="Segnaposto piè di pagina 5">
            <a:extLst>
              <a:ext uri="{FF2B5EF4-FFF2-40B4-BE49-F238E27FC236}">
                <a16:creationId xmlns:a16="http://schemas.microsoft.com/office/drawing/2014/main" id="{5E538587-1F84-C976-A940-2F2E314385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2C6A0A-E84A-1231-164B-CB325C729051}"/>
              </a:ext>
            </a:extLst>
          </p:cNvPr>
          <p:cNvSpPr>
            <a:spLocks noGrp="1"/>
          </p:cNvSpPr>
          <p:nvPr>
            <p:ph type="sldNum" sz="quarter" idx="12"/>
          </p:nvPr>
        </p:nvSpPr>
        <p:spPr/>
        <p:txBody>
          <a:bodyPr/>
          <a:lstStyle/>
          <a:p>
            <a:fld id="{89C56C69-033C-0C46-86B9-D0022818331A}" type="slidenum">
              <a:rPr lang="it-IT" smtClean="0"/>
              <a:t>‹N›</a:t>
            </a:fld>
            <a:endParaRPr lang="it-IT"/>
          </a:p>
        </p:txBody>
      </p:sp>
    </p:spTree>
    <p:extLst>
      <p:ext uri="{BB962C8B-B14F-4D97-AF65-F5344CB8AC3E}">
        <p14:creationId xmlns:p14="http://schemas.microsoft.com/office/powerpoint/2010/main" val="114452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BE6D706-F31D-7534-FDA9-2D5CFEC3B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8C3C3D6-3A0E-DF3E-3E43-9D56FAB58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A0ACA9-2184-4FCC-47F6-DDD68DC4B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4513F-9B22-6945-A362-ECF452347F08}" type="datetimeFigureOut">
              <a:rPr lang="it-IT" smtClean="0"/>
              <a:t>23/01/2025</a:t>
            </a:fld>
            <a:endParaRPr lang="it-IT"/>
          </a:p>
        </p:txBody>
      </p:sp>
      <p:sp>
        <p:nvSpPr>
          <p:cNvPr id="5" name="Segnaposto piè di pagina 4">
            <a:extLst>
              <a:ext uri="{FF2B5EF4-FFF2-40B4-BE49-F238E27FC236}">
                <a16:creationId xmlns:a16="http://schemas.microsoft.com/office/drawing/2014/main" id="{85C56850-2652-2C94-B21B-4A0D5CD5D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B4DDAF9-36A5-D307-014F-946EDA5BE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56C69-033C-0C46-86B9-D0022818331A}" type="slidenum">
              <a:rPr lang="it-IT" smtClean="0"/>
              <a:t>‹N›</a:t>
            </a:fld>
            <a:endParaRPr lang="it-IT"/>
          </a:p>
        </p:txBody>
      </p:sp>
    </p:spTree>
    <p:extLst>
      <p:ext uri="{BB962C8B-B14F-4D97-AF65-F5344CB8AC3E}">
        <p14:creationId xmlns:p14="http://schemas.microsoft.com/office/powerpoint/2010/main" val="2939109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pixabay.com/en/document-paper-contract-legal-4059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ebgate.ec.europa.eu/cas/eim/external/register.cgi"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programmes/erasmus-plus/projects/" TargetMode="External"/><Relationship Id="rId7" Type="http://schemas.openxmlformats.org/officeDocument/2006/relationships/hyperlink" Target="https://eacea.ec.europa.eu/national-policies/eurydice/national-description_en" TargetMode="External"/><Relationship Id="rId2" Type="http://schemas.openxmlformats.org/officeDocument/2006/relationships/hyperlink" Target="https://school-education.ec.europa.eu/it" TargetMode="External"/><Relationship Id="rId1" Type="http://schemas.openxmlformats.org/officeDocument/2006/relationships/slideLayout" Target="../slideLayouts/slideLayout2.xml"/><Relationship Id="rId6" Type="http://schemas.openxmlformats.org/officeDocument/2006/relationships/hyperlink" Target="https://eurydice.indire.it/" TargetMode="External"/><Relationship Id="rId5" Type="http://schemas.openxmlformats.org/officeDocument/2006/relationships/hyperlink" Target="https://www.erasmusplus.it/programma/tca-training-cooperation-activities/" TargetMode="External"/><Relationship Id="rId4" Type="http://schemas.openxmlformats.org/officeDocument/2006/relationships/hyperlink" Target="https://www.erasmusplus.it/scuola/etwinn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erasmusplus.it/wp-content/uploads/2024/12/Handbook-on-KA2-lump-sum-2025.pdf" TargetMode="External"/><Relationship Id="rId1" Type="http://schemas.openxmlformats.org/officeDocument/2006/relationships/slideLayout" Target="../slideLayouts/slideLayout7.xml"/><Relationship Id="rId4" Type="http://schemas.openxmlformats.org/officeDocument/2006/relationships/hyperlink" Target="https://qabiria.com/en/resources/blog/how-to-count-edit-translate-pdf-fil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rasmusplus.it/programma/documenti-ufficiali/"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hyperlink" Target="mailto:partenariatiscuola@indire.it"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7A4CF9D-70A6-B211-BE6C-819A67416D60}"/>
              </a:ext>
            </a:extLst>
          </p:cNvPr>
          <p:cNvPicPr>
            <a:picLocks noChangeAspect="1"/>
          </p:cNvPicPr>
          <p:nvPr/>
        </p:nvPicPr>
        <p:blipFill>
          <a:blip r:embed="rId2"/>
          <a:srcRect/>
          <a:stretch/>
        </p:blipFill>
        <p:spPr>
          <a:xfrm>
            <a:off x="0" y="9525"/>
            <a:ext cx="12192000" cy="6858000"/>
          </a:xfrm>
          <a:prstGeom prst="rect">
            <a:avLst/>
          </a:prstGeom>
        </p:spPr>
      </p:pic>
      <p:sp>
        <p:nvSpPr>
          <p:cNvPr id="2" name="Titolo 1">
            <a:extLst>
              <a:ext uri="{FF2B5EF4-FFF2-40B4-BE49-F238E27FC236}">
                <a16:creationId xmlns:a16="http://schemas.microsoft.com/office/drawing/2014/main" id="{96DDBF22-FACB-8D3E-A801-CE37DFAE7DD3}"/>
              </a:ext>
            </a:extLst>
          </p:cNvPr>
          <p:cNvSpPr>
            <a:spLocks noGrp="1"/>
          </p:cNvSpPr>
          <p:nvPr>
            <p:ph type="title" idx="4294967295"/>
          </p:nvPr>
        </p:nvSpPr>
        <p:spPr>
          <a:xfrm>
            <a:off x="3941064" y="1819021"/>
            <a:ext cx="7845552" cy="1902587"/>
          </a:xfrm>
        </p:spPr>
        <p:txBody>
          <a:bodyPr>
            <a:normAutofit fontScale="90000"/>
          </a:bodyPr>
          <a:lstStyle/>
          <a:p>
            <a:pPr algn="ctr">
              <a:defRPr/>
            </a:pPr>
            <a:br>
              <a:rPr lang="it-IT" sz="3200" b="1" dirty="0">
                <a:solidFill>
                  <a:srgbClr val="174489"/>
                </a:solidFill>
                <a:latin typeface="Roboto Black" panose="02000000000000000000" pitchFamily="2" charset="0"/>
                <a:ea typeface="Roboto Black" panose="02000000000000000000" pitchFamily="2" charset="0"/>
              </a:rPr>
            </a:br>
            <a:br>
              <a:rPr lang="it-IT" sz="3200" b="1" dirty="0">
                <a:solidFill>
                  <a:srgbClr val="174489"/>
                </a:solidFill>
                <a:latin typeface="Roboto Black" panose="02000000000000000000" pitchFamily="2" charset="0"/>
                <a:ea typeface="Roboto Black" panose="02000000000000000000" pitchFamily="2" charset="0"/>
              </a:rPr>
            </a:br>
            <a:br>
              <a:rPr lang="it-IT" sz="3200" b="1" dirty="0">
                <a:solidFill>
                  <a:srgbClr val="174489"/>
                </a:solidFill>
                <a:latin typeface="Roboto Black" panose="02000000000000000000" pitchFamily="2" charset="0"/>
                <a:ea typeface="Roboto Black" panose="02000000000000000000" pitchFamily="2" charset="0"/>
              </a:rPr>
            </a:br>
            <a:br>
              <a:rPr lang="it-IT" sz="3200" b="1" dirty="0">
                <a:solidFill>
                  <a:srgbClr val="174489"/>
                </a:solidFill>
                <a:latin typeface="Roboto Black" panose="02000000000000000000" pitchFamily="2" charset="0"/>
                <a:ea typeface="Roboto Black" panose="02000000000000000000" pitchFamily="2" charset="0"/>
              </a:rPr>
            </a:br>
            <a:br>
              <a:rPr lang="it-IT" sz="3200" b="1" dirty="0">
                <a:solidFill>
                  <a:srgbClr val="174489"/>
                </a:solidFill>
                <a:latin typeface="Roboto Black" panose="02000000000000000000" pitchFamily="2" charset="0"/>
                <a:ea typeface="Roboto Black" panose="02000000000000000000" pitchFamily="2" charset="0"/>
              </a:rPr>
            </a:br>
            <a:r>
              <a:rPr lang="it-IT" sz="3200" b="1" dirty="0">
                <a:solidFill>
                  <a:srgbClr val="174489"/>
                </a:solidFill>
                <a:latin typeface="Roboto Black" panose="02000000000000000000" pitchFamily="2" charset="0"/>
                <a:ea typeface="Roboto Black" panose="02000000000000000000" pitchFamily="2" charset="0"/>
              </a:rPr>
              <a:t>ERASMUS+ 2021-2027</a:t>
            </a:r>
            <a:br>
              <a:rPr lang="it-IT" sz="3200" b="1" dirty="0">
                <a:solidFill>
                  <a:srgbClr val="174489"/>
                </a:solidFill>
                <a:latin typeface="Roboto Black" panose="02000000000000000000" pitchFamily="2" charset="0"/>
                <a:ea typeface="Roboto Black" panose="02000000000000000000" pitchFamily="2" charset="0"/>
              </a:rPr>
            </a:br>
            <a:r>
              <a:rPr lang="it-IT" sz="3200" b="1" dirty="0">
                <a:solidFill>
                  <a:srgbClr val="174489"/>
                </a:solidFill>
                <a:latin typeface="Roboto Black" panose="02000000000000000000" pitchFamily="2" charset="0"/>
                <a:ea typeface="Roboto Black" panose="02000000000000000000" pitchFamily="2" charset="0"/>
              </a:rPr>
              <a:t>PARTENARIATI SU PICCOLA SCALA KA210 </a:t>
            </a:r>
            <a:br>
              <a:rPr lang="it-IT" sz="3200" b="1" dirty="0">
                <a:solidFill>
                  <a:srgbClr val="174489"/>
                </a:solidFill>
                <a:latin typeface="Roboto Black" panose="02000000000000000000" pitchFamily="2" charset="0"/>
                <a:ea typeface="Roboto Black" panose="02000000000000000000" pitchFamily="2" charset="0"/>
              </a:rPr>
            </a:br>
            <a:r>
              <a:rPr lang="it-IT" sz="3200" b="1" dirty="0">
                <a:solidFill>
                  <a:srgbClr val="174489"/>
                </a:solidFill>
                <a:latin typeface="Roboto Black" panose="02000000000000000000" pitchFamily="2" charset="0"/>
                <a:ea typeface="Roboto Black" panose="02000000000000000000" pitchFamily="2" charset="0"/>
              </a:rPr>
              <a:t>Settore Istruzione Scolastica</a:t>
            </a:r>
            <a:br>
              <a:rPr lang="it-IT" sz="3200" b="1" dirty="0">
                <a:solidFill>
                  <a:srgbClr val="174489"/>
                </a:solidFill>
                <a:latin typeface="Roboto Black" panose="02000000000000000000" pitchFamily="2" charset="0"/>
                <a:ea typeface="Roboto Black" panose="02000000000000000000" pitchFamily="2" charset="0"/>
              </a:rPr>
            </a:br>
            <a:r>
              <a:rPr lang="it-IT" sz="3200" b="1" dirty="0">
                <a:solidFill>
                  <a:srgbClr val="174489"/>
                </a:solidFill>
                <a:latin typeface="Roboto Black" panose="02000000000000000000" pitchFamily="2" charset="0"/>
                <a:ea typeface="Roboto Black" panose="02000000000000000000" pitchFamily="2" charset="0"/>
              </a:rPr>
              <a:t>Call 2025</a:t>
            </a:r>
            <a:br>
              <a:rPr lang="it-IT" sz="3200" b="1" dirty="0">
                <a:solidFill>
                  <a:srgbClr val="174489"/>
                </a:solidFill>
                <a:latin typeface="Roboto Black" panose="02000000000000000000" pitchFamily="2" charset="0"/>
                <a:ea typeface="Roboto Black" panose="02000000000000000000" pitchFamily="2" charset="0"/>
              </a:rPr>
            </a:br>
            <a:br>
              <a:rPr lang="it-IT" sz="2200" dirty="0">
                <a:solidFill>
                  <a:srgbClr val="174489"/>
                </a:solidFill>
                <a:latin typeface="Roboto Medium" panose="02000000000000000000" pitchFamily="2" charset="0"/>
                <a:ea typeface="Roboto Medium" panose="02000000000000000000" pitchFamily="2" charset="0"/>
              </a:rPr>
            </a:br>
            <a:br>
              <a:rPr lang="it-IT" sz="2200" dirty="0">
                <a:solidFill>
                  <a:srgbClr val="174489"/>
                </a:solidFill>
                <a:latin typeface="Roboto Medium" panose="02000000000000000000" pitchFamily="2" charset="0"/>
                <a:ea typeface="Roboto Medium" panose="02000000000000000000" pitchFamily="2" charset="0"/>
              </a:rPr>
            </a:br>
            <a:br>
              <a:rPr lang="it-IT" sz="3200" b="1" dirty="0">
                <a:solidFill>
                  <a:srgbClr val="174489"/>
                </a:solidFill>
                <a:latin typeface="Roboto Black" panose="02000000000000000000" pitchFamily="2" charset="0"/>
                <a:ea typeface="Roboto Black" panose="02000000000000000000" pitchFamily="2" charset="0"/>
              </a:rPr>
            </a:br>
            <a:r>
              <a:rPr lang="it-IT" sz="2800" b="1" i="1" dirty="0">
                <a:solidFill>
                  <a:srgbClr val="174489"/>
                </a:solidFill>
                <a:highlight>
                  <a:srgbClr val="FFFFFF"/>
                </a:highlight>
                <a:ea typeface="Roboto Black"/>
                <a:cs typeface="Calibri"/>
              </a:rPr>
              <a:t>Caterina Miniati</a:t>
            </a:r>
            <a:br>
              <a:rPr lang="it-IT" sz="2800" b="1" i="1" dirty="0">
                <a:solidFill>
                  <a:srgbClr val="174489"/>
                </a:solidFill>
                <a:ea typeface="Roboto Black"/>
                <a:cs typeface="+mj-cs"/>
              </a:rPr>
            </a:br>
            <a:r>
              <a:rPr lang="it-IT" sz="2400" b="1" i="1" dirty="0">
                <a:solidFill>
                  <a:srgbClr val="174489"/>
                </a:solidFill>
                <a:ea typeface="Roboto Black" panose="02000000000000000000" pitchFamily="2" charset="0"/>
                <a:cs typeface="+mj-cs"/>
              </a:rPr>
              <a:t>Agenzia Nazionale Erasmus+ Indire</a:t>
            </a:r>
            <a:br>
              <a:rPr lang="it-IT" sz="2400" b="1" i="1" dirty="0">
                <a:solidFill>
                  <a:srgbClr val="174489"/>
                </a:solidFill>
                <a:ea typeface="Roboto Black" panose="02000000000000000000" pitchFamily="2" charset="0"/>
                <a:cs typeface="+mj-cs"/>
              </a:rPr>
            </a:br>
            <a:r>
              <a:rPr lang="it-IT" sz="2400" b="1" i="1" dirty="0">
                <a:solidFill>
                  <a:srgbClr val="174489"/>
                </a:solidFill>
                <a:ea typeface="Roboto Black" panose="02000000000000000000" pitchFamily="2" charset="0"/>
                <a:cs typeface="+mj-cs"/>
              </a:rPr>
              <a:t>Firenze </a:t>
            </a:r>
            <a:br>
              <a:rPr lang="it-IT" sz="2400" b="1" i="1" dirty="0">
                <a:solidFill>
                  <a:srgbClr val="174489"/>
                </a:solidFill>
                <a:ea typeface="Roboto Black" panose="02000000000000000000" pitchFamily="2" charset="0"/>
                <a:cs typeface="+mj-cs"/>
              </a:rPr>
            </a:br>
            <a:endParaRPr lang="it-IT" sz="2200" i="1" dirty="0">
              <a:solidFill>
                <a:srgbClr val="174489"/>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133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1E7CC33-F3A9-AF0D-A0A2-03C0C63BB105}"/>
              </a:ext>
            </a:extLst>
          </p:cNvPr>
          <p:cNvSpPr>
            <a:spLocks noGrp="1"/>
          </p:cNvSpPr>
          <p:nvPr>
            <p:ph type="title"/>
          </p:nvPr>
        </p:nvSpPr>
        <p:spPr>
          <a:xfrm>
            <a:off x="838200" y="751615"/>
            <a:ext cx="10515600" cy="1325563"/>
          </a:xfrm>
        </p:spPr>
        <p:txBody>
          <a:bodyPr>
            <a:normAutofit/>
          </a:bodyPr>
          <a:lstStyle/>
          <a:p>
            <a:pPr algn="ctr">
              <a:lnSpc>
                <a:spcPct val="100000"/>
              </a:lnSpc>
            </a:pPr>
            <a:r>
              <a:rPr lang="it-IT" sz="3600" b="1" dirty="0">
                <a:solidFill>
                  <a:srgbClr val="174489"/>
                </a:solidFill>
                <a:latin typeface="+mn-lt"/>
                <a:ea typeface="Roboto" panose="02000000000000000000" pitchFamily="2" charset="0"/>
              </a:rPr>
              <a:t>Accordo di partenariato </a:t>
            </a:r>
            <a:br>
              <a:rPr lang="it-IT" sz="3600" b="1" dirty="0">
                <a:solidFill>
                  <a:srgbClr val="174489"/>
                </a:solidFill>
                <a:latin typeface="+mn-lt"/>
                <a:ea typeface="Roboto" panose="02000000000000000000" pitchFamily="2" charset="0"/>
              </a:rPr>
            </a:br>
            <a:endParaRPr lang="it-IT" sz="2800" dirty="0">
              <a:solidFill>
                <a:srgbClr val="174489"/>
              </a:solidFill>
              <a:latin typeface="+mn-lt"/>
              <a:ea typeface="Roboto" panose="02000000000000000000" pitchFamily="2" charset="0"/>
            </a:endParaRPr>
          </a:p>
        </p:txBody>
      </p:sp>
      <p:sp>
        <p:nvSpPr>
          <p:cNvPr id="6" name="CasellaDiTesto 29">
            <a:extLst>
              <a:ext uri="{FF2B5EF4-FFF2-40B4-BE49-F238E27FC236}">
                <a16:creationId xmlns:a16="http://schemas.microsoft.com/office/drawing/2014/main" id="{8850FE86-278D-CC8B-EAAF-001D154D1154}"/>
              </a:ext>
            </a:extLst>
          </p:cNvPr>
          <p:cNvSpPr txBox="1">
            <a:spLocks noGrp="1" noChangeArrowheads="1"/>
          </p:cNvSpPr>
          <p:nvPr>
            <p:ph idx="1"/>
          </p:nvPr>
        </p:nvSpPr>
        <p:spPr bwMode="auto">
          <a:xfrm>
            <a:off x="838200" y="2061580"/>
            <a:ext cx="10515600"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pPr>
            <a:r>
              <a:rPr lang="it-IT" altLang="it-IT" sz="2400" dirty="0">
                <a:solidFill>
                  <a:srgbClr val="002060"/>
                </a:solidFill>
                <a:latin typeface="Arial"/>
                <a:cs typeface="Arial"/>
              </a:rPr>
              <a:t>Al fine di migliorare </a:t>
            </a:r>
            <a:r>
              <a:rPr lang="it-IT" sz="2400" dirty="0">
                <a:solidFill>
                  <a:srgbClr val="002060"/>
                </a:solidFill>
                <a:latin typeface="Arial"/>
                <a:cs typeface="Arial"/>
              </a:rPr>
              <a:t>la gestione finanziaria del progetto </a:t>
            </a:r>
            <a:r>
              <a:rPr lang="it-IT" altLang="it-IT" sz="2400" u="sng" dirty="0">
                <a:solidFill>
                  <a:srgbClr val="002060"/>
                </a:solidFill>
                <a:latin typeface="Arial"/>
                <a:cs typeface="Arial"/>
              </a:rPr>
              <a:t>è fortemente consigliata</a:t>
            </a:r>
            <a:r>
              <a:rPr lang="it-IT" altLang="it-IT" sz="2400" dirty="0">
                <a:solidFill>
                  <a:srgbClr val="002060"/>
                </a:solidFill>
                <a:latin typeface="Arial"/>
                <a:cs typeface="Arial"/>
              </a:rPr>
              <a:t> la redazione di un accordo scritto condiviso con lo scopo di regolare i trasferimenti del budget ai partner.</a:t>
            </a:r>
          </a:p>
          <a:p>
            <a:pPr algn="ctr">
              <a:spcBef>
                <a:spcPct val="0"/>
              </a:spcBef>
              <a:buNone/>
            </a:pPr>
            <a:endParaRPr lang="it-IT" altLang="it-IT" sz="2400" dirty="0">
              <a:solidFill>
                <a:srgbClr val="002060"/>
              </a:solidFill>
              <a:latin typeface="Arial"/>
              <a:cs typeface="Arial"/>
            </a:endParaRPr>
          </a:p>
          <a:p>
            <a:pPr marL="0" indent="0" algn="ctr">
              <a:spcBef>
                <a:spcPct val="0"/>
              </a:spcBef>
              <a:buNone/>
            </a:pPr>
            <a:endParaRPr lang="it-IT" altLang="it-IT" sz="2000" dirty="0">
              <a:solidFill>
                <a:srgbClr val="002060"/>
              </a:solidFill>
              <a:latin typeface="Arial"/>
              <a:cs typeface="Arial"/>
            </a:endParaRPr>
          </a:p>
        </p:txBody>
      </p:sp>
      <p:pic>
        <p:nvPicPr>
          <p:cNvPr id="8" name="Immagine 7" descr="Immagine che contiene nero, monocromatico&#10;&#10;Descrizione generata automaticamente">
            <a:extLst>
              <a:ext uri="{FF2B5EF4-FFF2-40B4-BE49-F238E27FC236}">
                <a16:creationId xmlns:a16="http://schemas.microsoft.com/office/drawing/2014/main" id="{E983E605-9C5D-3948-4E64-0DFB8D1F1C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9271" y="3923262"/>
            <a:ext cx="1900542" cy="2418184"/>
          </a:xfrm>
          <a:prstGeom prst="rect">
            <a:avLst/>
          </a:prstGeom>
        </p:spPr>
      </p:pic>
      <p:sp>
        <p:nvSpPr>
          <p:cNvPr id="9" name="CasellaDiTesto 29">
            <a:extLst>
              <a:ext uri="{FF2B5EF4-FFF2-40B4-BE49-F238E27FC236}">
                <a16:creationId xmlns:a16="http://schemas.microsoft.com/office/drawing/2014/main" id="{E028600E-2F13-85AB-84DB-3524D614201E}"/>
              </a:ext>
            </a:extLst>
          </p:cNvPr>
          <p:cNvSpPr txBox="1">
            <a:spLocks noChangeArrowheads="1"/>
          </p:cNvSpPr>
          <p:nvPr/>
        </p:nvSpPr>
        <p:spPr bwMode="auto">
          <a:xfrm>
            <a:off x="3023117" y="3988787"/>
            <a:ext cx="812696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lgn="ctr">
              <a:spcBef>
                <a:spcPct val="0"/>
              </a:spcBef>
              <a:buNone/>
            </a:pPr>
            <a:endParaRPr lang="it-IT" altLang="it-IT" sz="2400" dirty="0">
              <a:solidFill>
                <a:srgbClr val="002060"/>
              </a:solidFill>
              <a:latin typeface="Arial"/>
              <a:cs typeface="Arial"/>
            </a:endParaRPr>
          </a:p>
          <a:p>
            <a:pPr>
              <a:spcBef>
                <a:spcPct val="0"/>
              </a:spcBef>
            </a:pPr>
            <a:r>
              <a:rPr lang="it-IT" altLang="it-IT" sz="2400" dirty="0">
                <a:solidFill>
                  <a:srgbClr val="002060"/>
                </a:solidFill>
                <a:latin typeface="Arial"/>
                <a:cs typeface="Arial"/>
              </a:rPr>
              <a:t>L’accordo non è obbligatorio</a:t>
            </a:r>
          </a:p>
          <a:p>
            <a:pPr marL="0" indent="0">
              <a:spcBef>
                <a:spcPct val="0"/>
              </a:spcBef>
              <a:buNone/>
            </a:pPr>
            <a:endParaRPr lang="it-IT" altLang="it-IT" sz="2400" dirty="0">
              <a:solidFill>
                <a:srgbClr val="002060"/>
              </a:solidFill>
              <a:latin typeface="Arial"/>
              <a:cs typeface="Arial"/>
            </a:endParaRPr>
          </a:p>
          <a:p>
            <a:pPr>
              <a:spcBef>
                <a:spcPct val="0"/>
              </a:spcBef>
            </a:pPr>
            <a:r>
              <a:rPr lang="it-IT" altLang="it-IT" sz="2400" dirty="0">
                <a:solidFill>
                  <a:srgbClr val="002060"/>
                </a:solidFill>
                <a:latin typeface="Arial"/>
                <a:cs typeface="Arial"/>
              </a:rPr>
              <a:t>Non esiste un modello di accordo predefinito</a:t>
            </a:r>
          </a:p>
          <a:p>
            <a:pPr algn="ctr">
              <a:spcBef>
                <a:spcPct val="0"/>
              </a:spcBef>
              <a:buFont typeface="Arial" panose="020B0604020202020204" pitchFamily="34" charset="0"/>
              <a:buNone/>
            </a:pPr>
            <a:endParaRPr lang="it-IT" altLang="it-IT" sz="2400" dirty="0">
              <a:solidFill>
                <a:srgbClr val="002060"/>
              </a:solidFill>
              <a:latin typeface="Arial"/>
              <a:cs typeface="Arial"/>
            </a:endParaRPr>
          </a:p>
          <a:p>
            <a:pPr marL="0" indent="0" algn="ctr">
              <a:spcBef>
                <a:spcPct val="0"/>
              </a:spcBef>
              <a:buFont typeface="Arial" panose="020B0604020202020204" pitchFamily="34" charset="0"/>
              <a:buNone/>
            </a:pPr>
            <a:endParaRPr lang="it-IT" altLang="it-IT" sz="2000" dirty="0">
              <a:solidFill>
                <a:srgbClr val="002060"/>
              </a:solidFill>
              <a:latin typeface="Arial"/>
              <a:cs typeface="Arial"/>
            </a:endParaRPr>
          </a:p>
        </p:txBody>
      </p:sp>
    </p:spTree>
    <p:extLst>
      <p:ext uri="{BB962C8B-B14F-4D97-AF65-F5344CB8AC3E}">
        <p14:creationId xmlns:p14="http://schemas.microsoft.com/office/powerpoint/2010/main" val="114909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036CADF-E676-C38E-D728-4EA00B76FC60}"/>
              </a:ext>
            </a:extLst>
          </p:cNvPr>
          <p:cNvSpPr>
            <a:spLocks noGrp="1"/>
          </p:cNvSpPr>
          <p:nvPr>
            <p:ph idx="1"/>
          </p:nvPr>
        </p:nvSpPr>
        <p:spPr>
          <a:xfrm>
            <a:off x="838200" y="1632678"/>
            <a:ext cx="10515600" cy="4351338"/>
          </a:xfrm>
        </p:spPr>
        <p:txBody>
          <a:bodyPr/>
          <a:lstStyle/>
          <a:p>
            <a:pPr algn="ctr">
              <a:lnSpc>
                <a:spcPct val="90000"/>
              </a:lnSpc>
              <a:spcBef>
                <a:spcPct val="0"/>
              </a:spcBef>
              <a:buClr>
                <a:schemeClr val="tx2"/>
              </a:buClr>
              <a:defRPr/>
            </a:pPr>
            <a:r>
              <a:rPr lang="it-IT" sz="2800" b="1" dirty="0">
                <a:solidFill>
                  <a:srgbClr val="174489"/>
                </a:solidFill>
                <a:latin typeface="Roboto" panose="02000000000000000000" pitchFamily="2" charset="0"/>
                <a:ea typeface="Roboto" panose="02000000000000000000" pitchFamily="2" charset="0"/>
                <a:cs typeface="+mj-cs"/>
              </a:rPr>
              <a:t>Almeno una priorità orizzontale</a:t>
            </a:r>
          </a:p>
          <a:p>
            <a:pPr algn="ctr">
              <a:lnSpc>
                <a:spcPct val="90000"/>
              </a:lnSpc>
              <a:spcBef>
                <a:spcPct val="0"/>
              </a:spcBef>
              <a:buClr>
                <a:schemeClr val="tx2"/>
              </a:buClr>
              <a:defRPr/>
            </a:pPr>
            <a:endParaRPr lang="it-IT" sz="2800" b="1" dirty="0">
              <a:solidFill>
                <a:srgbClr val="174489"/>
              </a:solidFill>
              <a:latin typeface="Roboto" panose="02000000000000000000" pitchFamily="2" charset="0"/>
              <a:ea typeface="Roboto" panose="02000000000000000000" pitchFamily="2" charset="0"/>
              <a:cs typeface="+mj-cs"/>
            </a:endParaRPr>
          </a:p>
          <a:p>
            <a:pPr marL="0" indent="0" algn="ctr">
              <a:lnSpc>
                <a:spcPct val="90000"/>
              </a:lnSpc>
              <a:spcBef>
                <a:spcPct val="0"/>
              </a:spcBef>
              <a:buClr>
                <a:schemeClr val="tx2"/>
              </a:buClr>
              <a:buNone/>
              <a:defRPr/>
            </a:pPr>
            <a:r>
              <a:rPr lang="it-IT" sz="2800" b="1" dirty="0">
                <a:solidFill>
                  <a:srgbClr val="174489"/>
                </a:solidFill>
                <a:latin typeface="Roboto" panose="02000000000000000000" pitchFamily="2" charset="0"/>
                <a:ea typeface="Roboto" panose="02000000000000000000" pitchFamily="2" charset="0"/>
                <a:cs typeface="+mj-cs"/>
              </a:rPr>
              <a:t>o </a:t>
            </a:r>
          </a:p>
          <a:p>
            <a:pPr algn="ctr">
              <a:lnSpc>
                <a:spcPct val="90000"/>
              </a:lnSpc>
              <a:spcBef>
                <a:spcPct val="0"/>
              </a:spcBef>
              <a:buClr>
                <a:schemeClr val="tx2"/>
              </a:buClr>
              <a:defRPr/>
            </a:pPr>
            <a:endParaRPr lang="it-IT" sz="2800" b="1" dirty="0">
              <a:solidFill>
                <a:srgbClr val="174489"/>
              </a:solidFill>
              <a:latin typeface="Roboto" panose="02000000000000000000" pitchFamily="2" charset="0"/>
              <a:ea typeface="Roboto" panose="02000000000000000000" pitchFamily="2" charset="0"/>
              <a:cs typeface="+mj-cs"/>
            </a:endParaRPr>
          </a:p>
          <a:p>
            <a:pPr algn="ctr">
              <a:lnSpc>
                <a:spcPct val="90000"/>
              </a:lnSpc>
              <a:spcBef>
                <a:spcPct val="0"/>
              </a:spcBef>
              <a:buClr>
                <a:schemeClr val="tx2"/>
              </a:buClr>
              <a:defRPr/>
            </a:pPr>
            <a:endParaRPr lang="it-IT" sz="2800" b="1" dirty="0">
              <a:solidFill>
                <a:srgbClr val="174489"/>
              </a:solidFill>
              <a:latin typeface="Roboto" panose="02000000000000000000" pitchFamily="2" charset="0"/>
              <a:ea typeface="Roboto" panose="02000000000000000000" pitchFamily="2" charset="0"/>
              <a:cs typeface="+mj-cs"/>
            </a:endParaRPr>
          </a:p>
          <a:p>
            <a:pPr marL="342900" indent="-342900" algn="ctr">
              <a:lnSpc>
                <a:spcPct val="90000"/>
              </a:lnSpc>
              <a:spcBef>
                <a:spcPct val="0"/>
              </a:spcBef>
              <a:buClr>
                <a:schemeClr val="tx2"/>
              </a:buClr>
              <a:buFont typeface="Arial" panose="020B0604020202020204" pitchFamily="34" charset="0"/>
              <a:buChar char="•"/>
              <a:defRPr/>
            </a:pPr>
            <a:r>
              <a:rPr lang="it-IT" sz="2800" b="1" dirty="0">
                <a:solidFill>
                  <a:srgbClr val="174489"/>
                </a:solidFill>
                <a:latin typeface="Roboto" panose="02000000000000000000" pitchFamily="2" charset="0"/>
                <a:ea typeface="Roboto" panose="02000000000000000000" pitchFamily="2" charset="0"/>
                <a:cs typeface="+mj-cs"/>
              </a:rPr>
              <a:t>Almeno una priorità specifica nel </a:t>
            </a:r>
            <a:r>
              <a:rPr lang="it-IT" b="1" dirty="0">
                <a:solidFill>
                  <a:srgbClr val="174489"/>
                </a:solidFill>
                <a:latin typeface="Roboto" panose="02000000000000000000" pitchFamily="2" charset="0"/>
                <a:ea typeface="Roboto" panose="02000000000000000000" pitchFamily="2" charset="0"/>
                <a:cs typeface="+mj-cs"/>
              </a:rPr>
              <a:t>settore</a:t>
            </a:r>
            <a:r>
              <a:rPr lang="it-IT" sz="2800" b="1" dirty="0">
                <a:solidFill>
                  <a:srgbClr val="174489"/>
                </a:solidFill>
                <a:latin typeface="Roboto" panose="02000000000000000000" pitchFamily="2" charset="0"/>
                <a:ea typeface="Roboto" panose="02000000000000000000" pitchFamily="2" charset="0"/>
                <a:cs typeface="+mj-cs"/>
              </a:rPr>
              <a:t> dell’istruzione scolastica</a:t>
            </a:r>
          </a:p>
          <a:p>
            <a:endParaRPr lang="it-IT" dirty="0"/>
          </a:p>
        </p:txBody>
      </p:sp>
      <p:pic>
        <p:nvPicPr>
          <p:cNvPr id="4" name="Immagine 2">
            <a:extLst>
              <a:ext uri="{FF2B5EF4-FFF2-40B4-BE49-F238E27FC236}">
                <a16:creationId xmlns:a16="http://schemas.microsoft.com/office/drawing/2014/main" id="{E21CCFFF-88D5-613D-FA16-1543BCFBF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897" y="4169329"/>
            <a:ext cx="2832177" cy="287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36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a:extLst>
              <a:ext uri="{FF2B5EF4-FFF2-40B4-BE49-F238E27FC236}">
                <a16:creationId xmlns:a16="http://schemas.microsoft.com/office/drawing/2014/main" id="{19BF640E-B8CD-6A2C-F62E-156B8BC2D848}"/>
              </a:ext>
            </a:extLst>
          </p:cNvPr>
          <p:cNvSpPr/>
          <p:nvPr/>
        </p:nvSpPr>
        <p:spPr>
          <a:xfrm flipV="1">
            <a:off x="4192371" y="2559050"/>
            <a:ext cx="6299200" cy="828675"/>
          </a:xfrm>
          <a:prstGeom prst="rightArrow">
            <a:avLst>
              <a:gd name="adj1" fmla="val 75000"/>
              <a:gd name="adj2" fmla="val 50000"/>
            </a:avLst>
          </a:prstGeom>
          <a:gradFill flip="none" rotWithShape="1">
            <a:gsLst>
              <a:gs pos="0">
                <a:schemeClr val="bg1"/>
              </a:gs>
              <a:gs pos="23000">
                <a:schemeClr val="accent1">
                  <a:lumMod val="89000"/>
                </a:schemeClr>
              </a:gs>
              <a:gs pos="69000">
                <a:schemeClr val="accent1">
                  <a:lumMod val="75000"/>
                </a:schemeClr>
              </a:gs>
              <a:gs pos="97000">
                <a:schemeClr val="accent1">
                  <a:lumMod val="70000"/>
                </a:schemeClr>
              </a:gs>
            </a:gsLst>
            <a:lin ang="0" scaled="1"/>
            <a:tileRect/>
          </a:gra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it-IT" dirty="0"/>
          </a:p>
        </p:txBody>
      </p:sp>
      <p:sp>
        <p:nvSpPr>
          <p:cNvPr id="3" name="Freccia a destra 2">
            <a:extLst>
              <a:ext uri="{FF2B5EF4-FFF2-40B4-BE49-F238E27FC236}">
                <a16:creationId xmlns:a16="http://schemas.microsoft.com/office/drawing/2014/main" id="{51673A6C-F2D5-9AAE-BF9B-E2026122F1D8}"/>
              </a:ext>
            </a:extLst>
          </p:cNvPr>
          <p:cNvSpPr/>
          <p:nvPr/>
        </p:nvSpPr>
        <p:spPr>
          <a:xfrm flipV="1">
            <a:off x="4479709" y="5030787"/>
            <a:ext cx="6300787" cy="827088"/>
          </a:xfrm>
          <a:prstGeom prst="rightArrow">
            <a:avLst>
              <a:gd name="adj1" fmla="val 75000"/>
              <a:gd name="adj2" fmla="val 50000"/>
            </a:avLst>
          </a:prstGeom>
          <a:gradFill flip="none" rotWithShape="1">
            <a:gsLst>
              <a:gs pos="0">
                <a:schemeClr val="bg1"/>
              </a:gs>
              <a:gs pos="23000">
                <a:schemeClr val="accent1">
                  <a:lumMod val="89000"/>
                </a:schemeClr>
              </a:gs>
              <a:gs pos="69000">
                <a:schemeClr val="accent1">
                  <a:lumMod val="75000"/>
                </a:schemeClr>
              </a:gs>
              <a:gs pos="97000">
                <a:schemeClr val="accent1">
                  <a:lumMod val="70000"/>
                </a:schemeClr>
              </a:gs>
            </a:gsLst>
            <a:lin ang="0" scaled="1"/>
            <a:tileRect/>
          </a:gra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4" name="Freccia a destra 3">
            <a:extLst>
              <a:ext uri="{FF2B5EF4-FFF2-40B4-BE49-F238E27FC236}">
                <a16:creationId xmlns:a16="http://schemas.microsoft.com/office/drawing/2014/main" id="{D6EA0E8A-EA54-2B77-C266-C051E0B18DA0}"/>
              </a:ext>
            </a:extLst>
          </p:cNvPr>
          <p:cNvSpPr/>
          <p:nvPr/>
        </p:nvSpPr>
        <p:spPr>
          <a:xfrm flipV="1">
            <a:off x="2817845" y="3616324"/>
            <a:ext cx="6702176" cy="1131887"/>
          </a:xfrm>
          <a:prstGeom prst="rightArrow">
            <a:avLst>
              <a:gd name="adj1" fmla="val 75000"/>
              <a:gd name="adj2" fmla="val 50000"/>
            </a:avLst>
          </a:prstGeom>
          <a:gradFill flip="none" rotWithShape="1">
            <a:gsLst>
              <a:gs pos="3000">
                <a:schemeClr val="accent2">
                  <a:lumMod val="0"/>
                  <a:lumOff val="100000"/>
                </a:schemeClr>
              </a:gs>
              <a:gs pos="25000">
                <a:srgbClr val="80D7F7"/>
              </a:gs>
              <a:gs pos="100000">
                <a:srgbClr val="00AEEF"/>
              </a:gs>
            </a:gsLst>
            <a:lin ang="0" scaled="1"/>
            <a:tileRect/>
          </a:gra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it-IT" dirty="0">
              <a:solidFill>
                <a:srgbClr val="00AEEF"/>
              </a:solidFill>
            </a:endParaRPr>
          </a:p>
        </p:txBody>
      </p:sp>
      <p:sp>
        <p:nvSpPr>
          <p:cNvPr id="5" name="Freccia a destra 4">
            <a:extLst>
              <a:ext uri="{FF2B5EF4-FFF2-40B4-BE49-F238E27FC236}">
                <a16:creationId xmlns:a16="http://schemas.microsoft.com/office/drawing/2014/main" id="{3A376939-AB77-614D-DF70-05CF5187B9C3}"/>
              </a:ext>
            </a:extLst>
          </p:cNvPr>
          <p:cNvSpPr/>
          <p:nvPr/>
        </p:nvSpPr>
        <p:spPr>
          <a:xfrm flipV="1">
            <a:off x="2535021" y="1501775"/>
            <a:ext cx="6300788" cy="828675"/>
          </a:xfrm>
          <a:prstGeom prst="rightArrow">
            <a:avLst>
              <a:gd name="adj1" fmla="val 75000"/>
              <a:gd name="adj2" fmla="val 50000"/>
            </a:avLst>
          </a:prstGeom>
          <a:gradFill flip="none" rotWithShape="1">
            <a:gsLst>
              <a:gs pos="3000">
                <a:schemeClr val="accent2">
                  <a:lumMod val="0"/>
                  <a:lumOff val="100000"/>
                </a:schemeClr>
              </a:gs>
              <a:gs pos="25000">
                <a:srgbClr val="80D7F7"/>
              </a:gs>
              <a:gs pos="100000">
                <a:srgbClr val="00AEEF"/>
              </a:gs>
            </a:gsLst>
            <a:lin ang="0" scaled="1"/>
            <a:tileRect/>
          </a:gra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it-IT" dirty="0">
              <a:solidFill>
                <a:srgbClr val="00AEEF"/>
              </a:solidFill>
            </a:endParaRPr>
          </a:p>
        </p:txBody>
      </p:sp>
      <p:sp>
        <p:nvSpPr>
          <p:cNvPr id="6" name="CasellaDiTesto 5">
            <a:extLst>
              <a:ext uri="{FF2B5EF4-FFF2-40B4-BE49-F238E27FC236}">
                <a16:creationId xmlns:a16="http://schemas.microsoft.com/office/drawing/2014/main" id="{20464769-9BDC-3D26-32C9-EEFA0F10AFCF}"/>
              </a:ext>
            </a:extLst>
          </p:cNvPr>
          <p:cNvSpPr txBox="1"/>
          <p:nvPr/>
        </p:nvSpPr>
        <p:spPr>
          <a:xfrm>
            <a:off x="4768634" y="1687512"/>
            <a:ext cx="3527425" cy="739775"/>
          </a:xfrm>
          <a:prstGeom prst="rect">
            <a:avLst/>
          </a:prstGeom>
          <a:noFill/>
        </p:spPr>
        <p:txBody>
          <a:bodyPr anchor="ctr">
            <a:spAutoFit/>
          </a:bodyPr>
          <a:lstStyle/>
          <a:p>
            <a:pPr>
              <a:defRPr/>
            </a:pPr>
            <a:r>
              <a:rPr lang="it-IT" sz="2400" b="1" dirty="0">
                <a:solidFill>
                  <a:schemeClr val="bg1"/>
                </a:solidFill>
                <a:effectLst>
                  <a:outerShdw blurRad="38100" dist="38100" dir="2700000" algn="tl">
                    <a:srgbClr val="000000">
                      <a:alpha val="43137"/>
                    </a:srgbClr>
                  </a:outerShdw>
                </a:effectLst>
                <a:latin typeface="+mn-lt"/>
                <a:cs typeface="Arial" panose="020B0604020202020204" pitchFamily="34" charset="0"/>
              </a:rPr>
              <a:t>Inclusione e diversità</a:t>
            </a:r>
          </a:p>
          <a:p>
            <a:pPr>
              <a:defRPr/>
            </a:pPr>
            <a:endParaRPr lang="it-IT" b="1" dirty="0"/>
          </a:p>
        </p:txBody>
      </p:sp>
      <p:sp>
        <p:nvSpPr>
          <p:cNvPr id="7" name="CasellaDiTesto 6">
            <a:extLst>
              <a:ext uri="{FF2B5EF4-FFF2-40B4-BE49-F238E27FC236}">
                <a16:creationId xmlns:a16="http://schemas.microsoft.com/office/drawing/2014/main" id="{A03D17FF-F709-53E0-9E29-053A94ECA39F}"/>
              </a:ext>
            </a:extLst>
          </p:cNvPr>
          <p:cNvSpPr txBox="1"/>
          <p:nvPr/>
        </p:nvSpPr>
        <p:spPr>
          <a:xfrm>
            <a:off x="5478011" y="2711083"/>
            <a:ext cx="3447875" cy="830997"/>
          </a:xfrm>
          <a:prstGeom prst="rect">
            <a:avLst/>
          </a:prstGeom>
          <a:noFill/>
        </p:spPr>
        <p:txBody>
          <a:bodyPr wrap="square" anchor="ctr">
            <a:spAutoFit/>
          </a:bodyPr>
          <a:lstStyle>
            <a:defPPr>
              <a:defRPr lang="it-IT"/>
            </a:defPPr>
            <a:lvl1pPr>
              <a:defRPr sz="2400" b="1">
                <a:solidFill>
                  <a:schemeClr val="bg1"/>
                </a:solidFill>
                <a:effectLst>
                  <a:outerShdw blurRad="38100" dist="38100" dir="2700000" algn="tl">
                    <a:srgbClr val="000000">
                      <a:alpha val="43137"/>
                    </a:srgbClr>
                  </a:outerShdw>
                </a:effectLst>
                <a:latin typeface="+mn-lt"/>
                <a:cs typeface="Arial" panose="020B0604020202020204" pitchFamily="34" charset="0"/>
              </a:defRPr>
            </a:lvl1pPr>
          </a:lstStyle>
          <a:p>
            <a:pPr>
              <a:defRPr/>
            </a:pPr>
            <a:r>
              <a:rPr lang="it-IT" dirty="0" err="1"/>
              <a:t>Transformazione</a:t>
            </a:r>
            <a:r>
              <a:rPr lang="it-IT" dirty="0"/>
              <a:t> digitale</a:t>
            </a:r>
          </a:p>
          <a:p>
            <a:pPr>
              <a:defRPr/>
            </a:pPr>
            <a:endParaRPr lang="it-IT" dirty="0"/>
          </a:p>
        </p:txBody>
      </p:sp>
      <p:sp>
        <p:nvSpPr>
          <p:cNvPr id="8" name="CasellaDiTesto 7">
            <a:extLst>
              <a:ext uri="{FF2B5EF4-FFF2-40B4-BE49-F238E27FC236}">
                <a16:creationId xmlns:a16="http://schemas.microsoft.com/office/drawing/2014/main" id="{2313B6FF-F047-7EA2-D4B9-C72AC520B0DC}"/>
              </a:ext>
            </a:extLst>
          </p:cNvPr>
          <p:cNvSpPr txBox="1"/>
          <p:nvPr/>
        </p:nvSpPr>
        <p:spPr>
          <a:xfrm>
            <a:off x="3389152" y="3961238"/>
            <a:ext cx="5802105" cy="830997"/>
          </a:xfrm>
          <a:prstGeom prst="rect">
            <a:avLst/>
          </a:prstGeom>
          <a:noFill/>
        </p:spPr>
        <p:txBody>
          <a:bodyPr wrap="square" anchor="ctr">
            <a:spAutoFit/>
          </a:bodyPr>
          <a:lstStyle>
            <a:defPPr>
              <a:defRPr lang="it-IT"/>
            </a:defPPr>
            <a:lvl1pPr>
              <a:defRPr sz="2400" b="1">
                <a:solidFill>
                  <a:schemeClr val="bg1"/>
                </a:solidFill>
                <a:effectLst>
                  <a:outerShdw blurRad="38100" dist="38100" dir="2700000" algn="tl">
                    <a:srgbClr val="000000">
                      <a:alpha val="43137"/>
                    </a:srgbClr>
                  </a:outerShdw>
                </a:effectLst>
                <a:latin typeface="+mn-lt"/>
                <a:cs typeface="Arial" panose="020B0604020202020204" pitchFamily="34" charset="0"/>
              </a:defRPr>
            </a:lvl1pPr>
          </a:lstStyle>
          <a:p>
            <a:pPr>
              <a:defRPr/>
            </a:pPr>
            <a:r>
              <a:rPr lang="it-IT" dirty="0"/>
              <a:t>Ambiente e lotta ai cambiamenti </a:t>
            </a:r>
            <a:r>
              <a:rPr lang="it-IT" dirty="0">
                <a:cs typeface="+mn-cs"/>
              </a:rPr>
              <a:t>climatici</a:t>
            </a:r>
          </a:p>
          <a:p>
            <a:pPr>
              <a:defRPr/>
            </a:pPr>
            <a:endParaRPr lang="it-IT" dirty="0"/>
          </a:p>
        </p:txBody>
      </p:sp>
      <p:sp>
        <p:nvSpPr>
          <p:cNvPr id="9" name="CasellaDiTesto 8">
            <a:extLst>
              <a:ext uri="{FF2B5EF4-FFF2-40B4-BE49-F238E27FC236}">
                <a16:creationId xmlns:a16="http://schemas.microsoft.com/office/drawing/2014/main" id="{E5D31D25-502C-C8FD-5284-12557AC468CA}"/>
              </a:ext>
            </a:extLst>
          </p:cNvPr>
          <p:cNvSpPr txBox="1"/>
          <p:nvPr/>
        </p:nvSpPr>
        <p:spPr>
          <a:xfrm>
            <a:off x="4555222" y="5208736"/>
            <a:ext cx="6299200" cy="461665"/>
          </a:xfrm>
          <a:prstGeom prst="rect">
            <a:avLst/>
          </a:prstGeom>
          <a:noFill/>
        </p:spPr>
        <p:txBody>
          <a:bodyPr wrap="square" anchor="ctr">
            <a:spAutoFit/>
          </a:bodyPr>
          <a:lstStyle/>
          <a:p>
            <a:pPr>
              <a:defRPr/>
            </a:pPr>
            <a:r>
              <a:rPr lang="it-IT" sz="2400" b="1" dirty="0">
                <a:solidFill>
                  <a:schemeClr val="bg1"/>
                </a:solidFill>
                <a:effectLst>
                  <a:outerShdw blurRad="38100" dist="38100" dir="2700000" algn="tl">
                    <a:srgbClr val="000000">
                      <a:alpha val="43137"/>
                    </a:srgbClr>
                  </a:outerShdw>
                </a:effectLst>
                <a:latin typeface="+mn-lt"/>
                <a:cs typeface="Arial" panose="020B0604020202020204" pitchFamily="34" charset="0"/>
              </a:rPr>
              <a:t>Valori comuni, impegno civico e partecipazione</a:t>
            </a:r>
            <a:r>
              <a:rPr lang="it-IT" sz="2400" b="1" dirty="0">
                <a:solidFill>
                  <a:schemeClr val="bg1"/>
                </a:solidFill>
                <a:latin typeface="+mn-lt"/>
              </a:rPr>
              <a:t> </a:t>
            </a:r>
            <a:endParaRPr lang="it-IT" sz="2400" b="1"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p:txBody>
      </p:sp>
      <p:pic>
        <p:nvPicPr>
          <p:cNvPr id="10" name="Immagine 27">
            <a:extLst>
              <a:ext uri="{FF2B5EF4-FFF2-40B4-BE49-F238E27FC236}">
                <a16:creationId xmlns:a16="http://schemas.microsoft.com/office/drawing/2014/main" id="{2AE6BBB9-4554-C3E2-9760-2979398AC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42381">
            <a:off x="3157505" y="4613574"/>
            <a:ext cx="1327765" cy="134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4" descr="Immagine che contiene testo, clipart&#10;&#10;Descrizione generata automaticamente">
            <a:extLst>
              <a:ext uri="{FF2B5EF4-FFF2-40B4-BE49-F238E27FC236}">
                <a16:creationId xmlns:a16="http://schemas.microsoft.com/office/drawing/2014/main" id="{9F609E82-9651-13D7-B309-A956EE833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772" y="1547443"/>
            <a:ext cx="188619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6" descr="Immagine che contiene testo&#10;&#10;Descrizione generata automaticamente">
            <a:extLst>
              <a:ext uri="{FF2B5EF4-FFF2-40B4-BE49-F238E27FC236}">
                <a16:creationId xmlns:a16="http://schemas.microsoft.com/office/drawing/2014/main" id="{A34ED43B-B804-C55F-4383-C9DFEB948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410" y="2560637"/>
            <a:ext cx="1731962" cy="80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8">
            <a:extLst>
              <a:ext uri="{FF2B5EF4-FFF2-40B4-BE49-F238E27FC236}">
                <a16:creationId xmlns:a16="http://schemas.microsoft.com/office/drawing/2014/main" id="{C6256E31-FF50-0F99-EF8D-985DD36C4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3046" y="3838576"/>
            <a:ext cx="1099836" cy="76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ttore 1 11">
            <a:extLst>
              <a:ext uri="{FF2B5EF4-FFF2-40B4-BE49-F238E27FC236}">
                <a16:creationId xmlns:a16="http://schemas.microsoft.com/office/drawing/2014/main" id="{716906D8-764C-2737-3DBA-97212F94896A}"/>
              </a:ext>
            </a:extLst>
          </p:cNvPr>
          <p:cNvCxnSpPr>
            <a:cxnSpLocks/>
          </p:cNvCxnSpPr>
          <p:nvPr/>
        </p:nvCxnSpPr>
        <p:spPr>
          <a:xfrm>
            <a:off x="2817845" y="1263752"/>
            <a:ext cx="5943600" cy="6816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FE5E6C10-A57B-084A-2BAF-29DD4F47A531}"/>
              </a:ext>
            </a:extLst>
          </p:cNvPr>
          <p:cNvSpPr txBox="1"/>
          <p:nvPr/>
        </p:nvSpPr>
        <p:spPr>
          <a:xfrm>
            <a:off x="2712356" y="573594"/>
            <a:ext cx="8068140" cy="584775"/>
          </a:xfrm>
          <a:prstGeom prst="rect">
            <a:avLst/>
          </a:prstGeom>
          <a:noFill/>
        </p:spPr>
        <p:txBody>
          <a:bodyPr wrap="square" anchor="ctr">
            <a:spAutoFit/>
          </a:bodyPr>
          <a:lstStyle/>
          <a:p>
            <a:pPr>
              <a:spcBef>
                <a:spcPct val="0"/>
              </a:spcBef>
            </a:pPr>
            <a:r>
              <a:rPr lang="it-IT" altLang="it-IT" sz="3200" b="1" dirty="0">
                <a:solidFill>
                  <a:srgbClr val="174489"/>
                </a:solidFill>
                <a:ea typeface="Roboto" panose="02000000000000000000" pitchFamily="2" charset="0"/>
                <a:cs typeface="+mj-cs"/>
              </a:rPr>
              <a:t>Priorità orizzontali KA2 </a:t>
            </a:r>
            <a:r>
              <a:rPr lang="it-IT" altLang="it-IT" sz="1200" b="1" dirty="0">
                <a:solidFill>
                  <a:srgbClr val="174489"/>
                </a:solidFill>
                <a:ea typeface="Roboto" panose="02000000000000000000" pitchFamily="2" charset="0"/>
                <a:cs typeface="+mj-cs"/>
              </a:rPr>
              <a:t>-RIGUARDANO TUTTI I SETTORI -</a:t>
            </a:r>
            <a:endParaRPr lang="it-IT" sz="3200" b="1" dirty="0">
              <a:solidFill>
                <a:srgbClr val="174489"/>
              </a:solidFill>
              <a:ea typeface="Roboto" panose="02000000000000000000" pitchFamily="2" charset="0"/>
              <a:cs typeface="+mj-cs"/>
            </a:endParaRPr>
          </a:p>
        </p:txBody>
      </p:sp>
    </p:spTree>
    <p:extLst>
      <p:ext uri="{BB962C8B-B14F-4D97-AF65-F5344CB8AC3E}">
        <p14:creationId xmlns:p14="http://schemas.microsoft.com/office/powerpoint/2010/main" val="392377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a:extLst>
              <a:ext uri="{FF2B5EF4-FFF2-40B4-BE49-F238E27FC236}">
                <a16:creationId xmlns:a16="http://schemas.microsoft.com/office/drawing/2014/main" id="{333775BF-7793-4A02-B0B2-686B938BDFD3}"/>
              </a:ext>
            </a:extLst>
          </p:cNvPr>
          <p:cNvSpPr txBox="1">
            <a:spLocks noGrp="1" noChangeArrowheads="1"/>
          </p:cNvSpPr>
          <p:nvPr>
            <p:ph idx="1"/>
          </p:nvPr>
        </p:nvSpPr>
        <p:spPr bwMode="auto">
          <a:xfrm>
            <a:off x="1649867" y="1965613"/>
            <a:ext cx="6102849" cy="43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spAutoFit/>
          </a:bodyPr>
          <a:lstStyle>
            <a:lvl1pPr marL="285750" indent="-28575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Clr>
                <a:srgbClr val="00AEEF"/>
              </a:buClr>
              <a:buFont typeface="Arial" panose="020B0604020202020204" pitchFamily="34" charset="0"/>
              <a:buChar char="●"/>
            </a:pPr>
            <a:r>
              <a:rPr lang="it-IT" altLang="it-IT" sz="1700" dirty="0">
                <a:solidFill>
                  <a:srgbClr val="002060"/>
                </a:solidFill>
                <a:latin typeface="+mn-lt"/>
              </a:rPr>
              <a:t>Contrastare lo svantaggio nell'apprendimento, l'abbandono scolastico e il basso livello nelle competenze di base;</a:t>
            </a:r>
          </a:p>
          <a:p>
            <a:pPr>
              <a:spcBef>
                <a:spcPct val="0"/>
              </a:spcBef>
              <a:buClr>
                <a:srgbClr val="00AEEF"/>
              </a:buClr>
              <a:buFont typeface="Arial" panose="020B0604020202020204" pitchFamily="34" charset="0"/>
              <a:buChar char="●"/>
            </a:pPr>
            <a:r>
              <a:rPr lang="it-IT" altLang="it-IT" sz="1700" b="1" dirty="0">
                <a:solidFill>
                  <a:srgbClr val="002060"/>
                </a:solidFill>
                <a:latin typeface="+mn-lt"/>
                <a:cs typeface="Arial"/>
              </a:rPr>
              <a:t>Promuovere il benessere a scuola</a:t>
            </a:r>
            <a:r>
              <a:rPr lang="it-IT" altLang="it-IT" sz="1700" dirty="0">
                <a:solidFill>
                  <a:srgbClr val="002060"/>
                </a:solidFill>
                <a:latin typeface="+mn-lt"/>
                <a:cs typeface="Arial"/>
              </a:rPr>
              <a:t>;</a:t>
            </a:r>
          </a:p>
          <a:p>
            <a:pPr>
              <a:spcBef>
                <a:spcPct val="0"/>
              </a:spcBef>
              <a:buClr>
                <a:srgbClr val="00AEEF"/>
              </a:buClr>
              <a:buFont typeface="Arial" panose="020B0604020202020204" pitchFamily="34" charset="0"/>
              <a:buChar char="●"/>
            </a:pPr>
            <a:r>
              <a:rPr lang="it-IT" altLang="it-IT" sz="1700" dirty="0">
                <a:solidFill>
                  <a:srgbClr val="002060"/>
                </a:solidFill>
                <a:latin typeface="+mn-lt"/>
                <a:cs typeface="Arial"/>
              </a:rPr>
              <a:t>Sostenere gli insegnanti, i dirigenti scolastici e le altre professioni dell'insegnamento;</a:t>
            </a:r>
          </a:p>
          <a:p>
            <a:pPr>
              <a:spcBef>
                <a:spcPct val="0"/>
              </a:spcBef>
              <a:buClr>
                <a:srgbClr val="00AEEF"/>
              </a:buClr>
              <a:buFont typeface="Arial" panose="020B0604020202020204" pitchFamily="34" charset="0"/>
              <a:buChar char="●"/>
            </a:pPr>
            <a:r>
              <a:rPr lang="it-IT" altLang="it-IT" sz="1700" dirty="0">
                <a:solidFill>
                  <a:srgbClr val="002060"/>
                </a:solidFill>
                <a:latin typeface="+mn-lt"/>
                <a:cs typeface="Arial"/>
              </a:rPr>
              <a:t>Sviluppare le competenze chiave;</a:t>
            </a:r>
          </a:p>
          <a:p>
            <a:pPr>
              <a:spcBef>
                <a:spcPct val="0"/>
              </a:spcBef>
              <a:buClr>
                <a:srgbClr val="00AEEF"/>
              </a:buClr>
              <a:buFont typeface="Arial" panose="020B0604020202020204" pitchFamily="34" charset="0"/>
              <a:buChar char="●"/>
            </a:pPr>
            <a:r>
              <a:rPr lang="it-IT" altLang="it-IT" sz="1700" dirty="0">
                <a:solidFill>
                  <a:srgbClr val="002060"/>
                </a:solidFill>
                <a:latin typeface="+mn-lt"/>
                <a:cs typeface="Arial"/>
              </a:rPr>
              <a:t>Promuovere un  metodo globale di insegnamento e apprendimento delle lingue;</a:t>
            </a:r>
          </a:p>
          <a:p>
            <a:pPr>
              <a:spcBef>
                <a:spcPct val="0"/>
              </a:spcBef>
              <a:buClr>
                <a:srgbClr val="00AEEF"/>
              </a:buClr>
              <a:buFont typeface="Arial" panose="020B0604020202020204" pitchFamily="34" charset="0"/>
              <a:buChar char="●"/>
            </a:pPr>
            <a:r>
              <a:rPr lang="it-IT" altLang="it-IT" sz="1700" dirty="0">
                <a:solidFill>
                  <a:srgbClr val="002060"/>
                </a:solidFill>
                <a:latin typeface="+mn-lt"/>
              </a:rPr>
              <a:t>Promuovere l'interesse e l'eccellenza nelle discipline STEM e l'approccio STEAM;</a:t>
            </a:r>
            <a:endParaRPr lang="it-IT" altLang="it-IT" sz="1700" dirty="0">
              <a:solidFill>
                <a:srgbClr val="002060"/>
              </a:solidFill>
              <a:latin typeface="+mn-lt"/>
              <a:cs typeface="Arial"/>
            </a:endParaRPr>
          </a:p>
          <a:p>
            <a:pPr>
              <a:spcBef>
                <a:spcPct val="0"/>
              </a:spcBef>
              <a:buClr>
                <a:srgbClr val="00AEEF"/>
              </a:buClr>
              <a:buFont typeface="Arial" panose="020B0604020202020204" pitchFamily="34" charset="0"/>
              <a:buChar char="●"/>
            </a:pPr>
            <a:r>
              <a:rPr lang="it-IT" altLang="it-IT" sz="1700" dirty="0">
                <a:solidFill>
                  <a:srgbClr val="002060"/>
                </a:solidFill>
                <a:latin typeface="+mn-lt"/>
                <a:cs typeface="Arial"/>
              </a:rPr>
              <a:t>Sviluppare sistemi di educazione e cura della prima infanzia di qualità;</a:t>
            </a:r>
          </a:p>
          <a:p>
            <a:pPr>
              <a:spcBef>
                <a:spcPct val="0"/>
              </a:spcBef>
              <a:buClr>
                <a:srgbClr val="00AEEF"/>
              </a:buClr>
              <a:buFont typeface="Arial" panose="020B0604020202020204" pitchFamily="34" charset="0"/>
              <a:buChar char="●"/>
            </a:pPr>
            <a:r>
              <a:rPr lang="it-IT" altLang="it-IT" sz="1700" dirty="0">
                <a:solidFill>
                  <a:srgbClr val="002060"/>
                </a:solidFill>
                <a:latin typeface="+mn-lt"/>
                <a:cs typeface="Arial"/>
              </a:rPr>
              <a:t>Riconoscere i risultati dell’apprendimento dei partecipanti alla mobilità transfrontaliera a fini di apprendimento;</a:t>
            </a:r>
          </a:p>
          <a:p>
            <a:pPr>
              <a:spcBef>
                <a:spcPct val="0"/>
              </a:spcBef>
              <a:buClr>
                <a:srgbClr val="00AEEF"/>
              </a:buClr>
              <a:buFont typeface="Arial" panose="020B0604020202020204" pitchFamily="34" charset="0"/>
              <a:buChar char="●"/>
            </a:pPr>
            <a:r>
              <a:rPr lang="it-IT" altLang="it-IT" sz="1700" dirty="0">
                <a:solidFill>
                  <a:srgbClr val="002060"/>
                </a:solidFill>
                <a:latin typeface="+mn-lt"/>
                <a:cs typeface="Arial"/>
              </a:rPr>
              <a:t>Sostenere gli "innovatori" nelle scuole;</a:t>
            </a:r>
          </a:p>
          <a:p>
            <a:pPr>
              <a:spcBef>
                <a:spcPct val="0"/>
              </a:spcBef>
              <a:buClr>
                <a:srgbClr val="00AEEF"/>
              </a:buClr>
              <a:buFont typeface="Arial" panose="020B0604020202020204" pitchFamily="34" charset="0"/>
              <a:buChar char="●"/>
            </a:pPr>
            <a:r>
              <a:rPr lang="it-IT" altLang="it-IT" sz="1700" dirty="0">
                <a:solidFill>
                  <a:srgbClr val="002060"/>
                </a:solidFill>
                <a:latin typeface="+mn-lt"/>
              </a:rPr>
              <a:t>Sostenere la risposta dei sistemi europei di istruzione e formazione alla guerra in Ucraina.</a:t>
            </a:r>
          </a:p>
          <a:p>
            <a:pPr>
              <a:spcBef>
                <a:spcPct val="0"/>
              </a:spcBef>
              <a:buClr>
                <a:srgbClr val="00AEEF"/>
              </a:buClr>
              <a:buFont typeface="Arial" panose="020B0604020202020204" pitchFamily="34" charset="0"/>
              <a:buChar char="●"/>
            </a:pPr>
            <a:endParaRPr lang="it-IT" altLang="it-IT" sz="1800" dirty="0">
              <a:latin typeface="Arial" panose="020B0604020202020204" pitchFamily="34" charset="0"/>
            </a:endParaRPr>
          </a:p>
        </p:txBody>
      </p:sp>
      <p:pic>
        <p:nvPicPr>
          <p:cNvPr id="5" name="Immagine 2">
            <a:extLst>
              <a:ext uri="{FF2B5EF4-FFF2-40B4-BE49-F238E27FC236}">
                <a16:creationId xmlns:a16="http://schemas.microsoft.com/office/drawing/2014/main" id="{C3F87B43-6D49-4B86-901C-79B4143BE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155" y="1227823"/>
            <a:ext cx="47879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1">
            <a:extLst>
              <a:ext uri="{FF2B5EF4-FFF2-40B4-BE49-F238E27FC236}">
                <a16:creationId xmlns:a16="http://schemas.microsoft.com/office/drawing/2014/main" id="{EEB4FFD0-AEB9-9992-CB3B-1B7C65434D31}"/>
              </a:ext>
            </a:extLst>
          </p:cNvPr>
          <p:cNvCxnSpPr>
            <a:cxnSpLocks/>
          </p:cNvCxnSpPr>
          <p:nvPr/>
        </p:nvCxnSpPr>
        <p:spPr>
          <a:xfrm flipV="1">
            <a:off x="3508310" y="1052796"/>
            <a:ext cx="5094514" cy="28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7C007B13-8712-0FEA-C286-C329C4CB856D}"/>
              </a:ext>
            </a:extLst>
          </p:cNvPr>
          <p:cNvSpPr txBox="1"/>
          <p:nvPr/>
        </p:nvSpPr>
        <p:spPr>
          <a:xfrm>
            <a:off x="2643414" y="379709"/>
            <a:ext cx="6905171" cy="584775"/>
          </a:xfrm>
          <a:prstGeom prst="rect">
            <a:avLst/>
          </a:prstGeom>
          <a:noFill/>
        </p:spPr>
        <p:txBody>
          <a:bodyPr wrap="square">
            <a:spAutoFit/>
          </a:bodyPr>
          <a:lstStyle/>
          <a:p>
            <a:pPr algn="ctr">
              <a:spcBef>
                <a:spcPct val="0"/>
              </a:spcBef>
            </a:pPr>
            <a:r>
              <a:rPr lang="it-IT" altLang="it-IT" sz="3200" b="1" dirty="0">
                <a:solidFill>
                  <a:srgbClr val="174489"/>
                </a:solidFill>
                <a:ea typeface="Roboto" panose="02000000000000000000" pitchFamily="2" charset="0"/>
                <a:cs typeface="+mj-cs"/>
              </a:rPr>
              <a:t>Priorità di settore KA2 </a:t>
            </a:r>
            <a:r>
              <a:rPr lang="it-IT" altLang="it-IT" sz="1200" b="1" dirty="0">
                <a:solidFill>
                  <a:srgbClr val="174489"/>
                </a:solidFill>
                <a:ea typeface="Roboto" panose="02000000000000000000" pitchFamily="2" charset="0"/>
                <a:cs typeface="+mj-cs"/>
              </a:rPr>
              <a:t>-SETTORE SCUOLA- </a:t>
            </a:r>
            <a:endParaRPr lang="it-IT" sz="1200" b="1" dirty="0">
              <a:solidFill>
                <a:srgbClr val="174489"/>
              </a:solidFill>
              <a:ea typeface="Roboto" panose="02000000000000000000" pitchFamily="2" charset="0"/>
              <a:cs typeface="+mj-cs"/>
            </a:endParaRPr>
          </a:p>
        </p:txBody>
      </p:sp>
    </p:spTree>
    <p:extLst>
      <p:ext uri="{BB962C8B-B14F-4D97-AF65-F5344CB8AC3E}">
        <p14:creationId xmlns:p14="http://schemas.microsoft.com/office/powerpoint/2010/main" val="164216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40C63-4C04-F778-DC80-AC8D364237E2}"/>
              </a:ext>
            </a:extLst>
          </p:cNvPr>
          <p:cNvSpPr>
            <a:spLocks noGrp="1"/>
          </p:cNvSpPr>
          <p:nvPr>
            <p:ph type="title"/>
          </p:nvPr>
        </p:nvSpPr>
        <p:spPr>
          <a:xfrm>
            <a:off x="2664643" y="573495"/>
            <a:ext cx="6862714" cy="1325563"/>
          </a:xfrm>
        </p:spPr>
        <p:txBody>
          <a:bodyPr>
            <a:normAutofit/>
          </a:bodyPr>
          <a:lstStyle/>
          <a:p>
            <a:pPr algn="ctr"/>
            <a:r>
              <a:rPr lang="it-IT" sz="3200" b="1" dirty="0">
                <a:solidFill>
                  <a:srgbClr val="174489"/>
                </a:solidFill>
                <a:highlight>
                  <a:srgbClr val="FFFFFF"/>
                </a:highlight>
                <a:latin typeface="+mn-lt"/>
                <a:ea typeface="Roboto"/>
              </a:rPr>
              <a:t>DISPOSIZIONI</a:t>
            </a:r>
            <a:r>
              <a:rPr lang="it-IT" sz="3200" dirty="0">
                <a:solidFill>
                  <a:srgbClr val="174489"/>
                </a:solidFill>
                <a:effectLst>
                  <a:outerShdw blurRad="38100" dist="38100" dir="2700000" algn="tl">
                    <a:srgbClr val="000000">
                      <a:alpha val="43137"/>
                    </a:srgbClr>
                  </a:outerShdw>
                </a:effectLst>
                <a:highlight>
                  <a:srgbClr val="FFFFFF"/>
                </a:highlight>
                <a:cs typeface="Arial"/>
              </a:rPr>
              <a:t> </a:t>
            </a:r>
            <a:r>
              <a:rPr lang="it-IT" sz="3200" b="1" dirty="0">
                <a:solidFill>
                  <a:srgbClr val="174489"/>
                </a:solidFill>
                <a:highlight>
                  <a:srgbClr val="FFFFFF"/>
                </a:highlight>
                <a:latin typeface="+mn-lt"/>
                <a:ea typeface="Roboto"/>
              </a:rPr>
              <a:t>NAZIONALI </a:t>
            </a:r>
            <a:br>
              <a:rPr lang="it-IT" sz="2800" b="1" dirty="0">
                <a:solidFill>
                  <a:srgbClr val="174489"/>
                </a:solidFill>
                <a:highlight>
                  <a:srgbClr val="FFFF00"/>
                </a:highlight>
                <a:latin typeface="+mn-lt"/>
                <a:ea typeface="Roboto"/>
              </a:rPr>
            </a:br>
            <a:r>
              <a:rPr lang="it-IT" sz="2800" b="1" dirty="0">
                <a:solidFill>
                  <a:srgbClr val="FF0000"/>
                </a:solidFill>
                <a:latin typeface="+mn-lt"/>
                <a:ea typeface="Roboto"/>
              </a:rPr>
              <a:t>presumibilmente confermate per il 2025</a:t>
            </a:r>
            <a:endParaRPr lang="it-IT" sz="2800" b="1" dirty="0">
              <a:solidFill>
                <a:srgbClr val="FF0000"/>
              </a:solidFill>
              <a:latin typeface="+mn-lt"/>
              <a:ea typeface="Roboto"/>
              <a:cs typeface="Calibri"/>
            </a:endParaRPr>
          </a:p>
        </p:txBody>
      </p:sp>
      <p:sp>
        <p:nvSpPr>
          <p:cNvPr id="3" name="Segnaposto contenuto 2">
            <a:extLst>
              <a:ext uri="{FF2B5EF4-FFF2-40B4-BE49-F238E27FC236}">
                <a16:creationId xmlns:a16="http://schemas.microsoft.com/office/drawing/2014/main" id="{610181B6-CA61-D943-5F77-1C76C8BB5B50}"/>
              </a:ext>
            </a:extLst>
          </p:cNvPr>
          <p:cNvSpPr>
            <a:spLocks noGrp="1"/>
          </p:cNvSpPr>
          <p:nvPr>
            <p:ph idx="1"/>
          </p:nvPr>
        </p:nvSpPr>
        <p:spPr>
          <a:xfrm>
            <a:off x="919291" y="1934898"/>
            <a:ext cx="10515600" cy="4351338"/>
          </a:xfrm>
        </p:spPr>
        <p:txBody>
          <a:bodyPr vert="horz" lIns="91440" tIns="45720" rIns="91440" bIns="45720" rtlCol="0" anchor="t">
            <a:normAutofit fontScale="92500" lnSpcReduction="10000"/>
          </a:bodyPr>
          <a:lstStyle/>
          <a:p>
            <a:pPr marL="0" indent="0">
              <a:buNone/>
            </a:pPr>
            <a:endParaRPr lang="it-IT" sz="1800" dirty="0">
              <a:solidFill>
                <a:srgbClr val="000000"/>
              </a:solidFill>
              <a:latin typeface="Arial"/>
              <a:cs typeface="Arial"/>
            </a:endParaRPr>
          </a:p>
          <a:p>
            <a:pPr marL="0" indent="0" algn="ctr">
              <a:buNone/>
            </a:pPr>
            <a:endParaRPr lang="it-IT" sz="1800" b="0" i="0" u="none" strike="noStrike" baseline="0" dirty="0">
              <a:solidFill>
                <a:srgbClr val="002060"/>
              </a:solidFill>
              <a:latin typeface="Arial" panose="020B0604020202020204" pitchFamily="34" charset="0"/>
            </a:endParaRPr>
          </a:p>
          <a:p>
            <a:pPr marL="0" indent="0" algn="ctr">
              <a:buNone/>
            </a:pPr>
            <a:r>
              <a:rPr lang="it-IT" sz="1800" b="0" i="0" u="none" strike="noStrike" baseline="0" dirty="0">
                <a:solidFill>
                  <a:srgbClr val="002060"/>
                </a:solidFill>
                <a:latin typeface="Arial"/>
                <a:cs typeface="Arial"/>
              </a:rPr>
              <a:t>In accordo con l’Autorità Nazionale l'AN supporterà durante il processo di valutazione e selezione dei </a:t>
            </a:r>
            <a:r>
              <a:rPr lang="it-IT" sz="1800" dirty="0">
                <a:solidFill>
                  <a:srgbClr val="002060"/>
                </a:solidFill>
                <a:latin typeface="Arial"/>
                <a:cs typeface="Arial"/>
              </a:rPr>
              <a:t>partenariati l</a:t>
            </a:r>
            <a:r>
              <a:rPr lang="it-IT" sz="1800" b="0" i="0" u="none" strike="noStrike" baseline="0" dirty="0">
                <a:solidFill>
                  <a:srgbClr val="002060"/>
                </a:solidFill>
                <a:latin typeface="Arial"/>
                <a:cs typeface="Arial"/>
              </a:rPr>
              <a:t>e </a:t>
            </a:r>
            <a:r>
              <a:rPr lang="it-IT" sz="1800" dirty="0">
                <a:solidFill>
                  <a:srgbClr val="002060"/>
                </a:solidFill>
                <a:latin typeface="Arial"/>
                <a:cs typeface="Arial"/>
              </a:rPr>
              <a:t>seguenti priorità</a:t>
            </a:r>
            <a:r>
              <a:rPr lang="it-IT" sz="1800" b="0" i="0" u="none" strike="noStrike" baseline="0" dirty="0">
                <a:solidFill>
                  <a:srgbClr val="002060"/>
                </a:solidFill>
                <a:latin typeface="Arial"/>
                <a:cs typeface="Arial"/>
              </a:rPr>
              <a:t>:</a:t>
            </a:r>
            <a:r>
              <a:rPr lang="it-IT" sz="1800" dirty="0">
                <a:solidFill>
                  <a:srgbClr val="002060"/>
                </a:solidFill>
                <a:latin typeface="Arial"/>
                <a:cs typeface="Arial"/>
              </a:rPr>
              <a:t> </a:t>
            </a:r>
            <a:endParaRPr lang="it-IT" sz="1800" b="0" i="0" u="none" strike="noStrike" baseline="0" dirty="0">
              <a:solidFill>
                <a:srgbClr val="002060"/>
              </a:solidFill>
              <a:latin typeface="Arial" panose="020B0604020202020204" pitchFamily="34" charset="0"/>
              <a:cs typeface="Arial"/>
            </a:endParaRPr>
          </a:p>
          <a:p>
            <a:pPr algn="ctr"/>
            <a:r>
              <a:rPr lang="it-IT" sz="1800" dirty="0">
                <a:solidFill>
                  <a:srgbClr val="002060"/>
                </a:solidFill>
                <a:latin typeface="Arial"/>
                <a:cs typeface="Arial"/>
              </a:rPr>
              <a:t> </a:t>
            </a:r>
            <a:r>
              <a:rPr lang="it-IT" sz="1800" b="0" i="0" u="none" strike="noStrike" baseline="0" dirty="0">
                <a:solidFill>
                  <a:srgbClr val="002060"/>
                </a:solidFill>
                <a:latin typeface="Arial"/>
                <a:cs typeface="Arial"/>
              </a:rPr>
              <a:t>inclusione sociale e diversità</a:t>
            </a:r>
            <a:endParaRPr lang="it-IT" sz="1800" b="0" i="0" u="none" strike="noStrike" baseline="0" dirty="0">
              <a:solidFill>
                <a:srgbClr val="002060"/>
              </a:solidFill>
              <a:latin typeface="Arial" panose="020B0604020202020204" pitchFamily="34" charset="0"/>
              <a:cs typeface="Arial"/>
            </a:endParaRPr>
          </a:p>
          <a:p>
            <a:pPr algn="ctr"/>
            <a:r>
              <a:rPr lang="it-IT" sz="1800" dirty="0">
                <a:solidFill>
                  <a:srgbClr val="002060"/>
                </a:solidFill>
                <a:latin typeface="Arial"/>
                <a:cs typeface="Arial"/>
              </a:rPr>
              <a:t> </a:t>
            </a:r>
            <a:r>
              <a:rPr lang="it-IT" sz="1800" b="0" i="0" u="none" strike="noStrike" baseline="0" dirty="0">
                <a:solidFill>
                  <a:srgbClr val="002060"/>
                </a:solidFill>
                <a:latin typeface="Arial"/>
                <a:cs typeface="Arial"/>
              </a:rPr>
              <a:t>educazione digitale/inclusione digitale</a:t>
            </a:r>
            <a:endParaRPr lang="it-IT" sz="1800" b="0" i="0" u="none" strike="noStrike" baseline="0" dirty="0">
              <a:solidFill>
                <a:srgbClr val="002060"/>
              </a:solidFill>
              <a:latin typeface="Arial" panose="020B0604020202020204" pitchFamily="34" charset="0"/>
              <a:cs typeface="Arial"/>
            </a:endParaRPr>
          </a:p>
          <a:p>
            <a:pPr algn="ctr"/>
            <a:r>
              <a:rPr lang="it-IT" sz="1800" dirty="0">
                <a:solidFill>
                  <a:srgbClr val="002060"/>
                </a:solidFill>
                <a:latin typeface="Arial"/>
                <a:cs typeface="Arial"/>
              </a:rPr>
              <a:t> </a:t>
            </a:r>
            <a:r>
              <a:rPr lang="it-IT" sz="1800" b="0" i="0" u="none" strike="noStrike" baseline="0" dirty="0">
                <a:solidFill>
                  <a:srgbClr val="002060"/>
                </a:solidFill>
                <a:latin typeface="Arial"/>
                <a:cs typeface="Arial"/>
              </a:rPr>
              <a:t>educazione ambientale/sostenibilità ambientale</a:t>
            </a:r>
            <a:r>
              <a:rPr lang="it-IT" sz="1800" dirty="0">
                <a:solidFill>
                  <a:srgbClr val="002060"/>
                </a:solidFill>
                <a:latin typeface="Arial"/>
                <a:cs typeface="Arial"/>
              </a:rPr>
              <a:t> </a:t>
            </a:r>
            <a:endParaRPr lang="it-IT" sz="1800" b="0" i="0" u="none" strike="noStrike" baseline="0" dirty="0">
              <a:solidFill>
                <a:srgbClr val="002060"/>
              </a:solidFill>
              <a:latin typeface="Arial" panose="020B0604020202020204" pitchFamily="34" charset="0"/>
              <a:cs typeface="Arial"/>
            </a:endParaRPr>
          </a:p>
          <a:p>
            <a:pPr algn="ctr"/>
            <a:r>
              <a:rPr lang="it-IT" sz="1800" dirty="0">
                <a:solidFill>
                  <a:srgbClr val="002060"/>
                </a:solidFill>
                <a:latin typeface="Arial"/>
                <a:cs typeface="Arial"/>
              </a:rPr>
              <a:t> </a:t>
            </a:r>
            <a:r>
              <a:rPr lang="it-IT" sz="1800" b="0" i="0" u="none" strike="noStrike" baseline="0" dirty="0">
                <a:solidFill>
                  <a:srgbClr val="002060"/>
                </a:solidFill>
                <a:latin typeface="Arial"/>
                <a:cs typeface="Arial"/>
              </a:rPr>
              <a:t>partecipazione civica alla vita democratica</a:t>
            </a:r>
            <a:r>
              <a:rPr lang="it-IT" sz="1800" dirty="0">
                <a:solidFill>
                  <a:srgbClr val="002060"/>
                </a:solidFill>
                <a:latin typeface="Arial"/>
                <a:cs typeface="Arial"/>
              </a:rPr>
              <a:t> </a:t>
            </a:r>
            <a:endParaRPr lang="it-IT" sz="1800" b="0" i="0" u="none" strike="noStrike" baseline="0" dirty="0">
              <a:solidFill>
                <a:srgbClr val="002060"/>
              </a:solidFill>
              <a:latin typeface="Arial" panose="020B0604020202020204" pitchFamily="34" charset="0"/>
              <a:cs typeface="Arial"/>
            </a:endParaRPr>
          </a:p>
          <a:p>
            <a:pPr marL="0" indent="0" algn="ctr">
              <a:buNone/>
            </a:pPr>
            <a:endParaRPr lang="it-IT" sz="1800" b="0" i="0" u="none" strike="noStrike" baseline="0" dirty="0">
              <a:solidFill>
                <a:srgbClr val="000000"/>
              </a:solidFill>
              <a:latin typeface="Arial" panose="020B0604020202020204" pitchFamily="34" charset="0"/>
              <a:cs typeface="Arial" panose="020B0604020202020204" pitchFamily="34" charset="0"/>
            </a:endParaRPr>
          </a:p>
          <a:p>
            <a:pPr marL="0" indent="0" algn="ctr">
              <a:buNone/>
            </a:pPr>
            <a:endParaRPr lang="it-IT" sz="1800" b="0" i="0" u="none" strike="noStrike" baseline="0" dirty="0">
              <a:solidFill>
                <a:srgbClr val="000000"/>
              </a:solidFill>
              <a:latin typeface="Arial" panose="020B0604020202020204" pitchFamily="34" charset="0"/>
              <a:cs typeface="Arial" panose="020B0604020202020204" pitchFamily="34" charset="0"/>
            </a:endParaRPr>
          </a:p>
          <a:p>
            <a:pPr marL="0" indent="0" algn="ctr">
              <a:buNone/>
            </a:pPr>
            <a:r>
              <a:rPr lang="it-IT" sz="1800" b="1" i="0" u="none" strike="noStrike" baseline="0" dirty="0">
                <a:solidFill>
                  <a:srgbClr val="FF0000"/>
                </a:solidFill>
                <a:latin typeface="Arial"/>
                <a:cs typeface="Arial"/>
              </a:rPr>
              <a:t>N.B</a:t>
            </a:r>
            <a:r>
              <a:rPr lang="it-IT" sz="1800" b="0" i="0" u="none" strike="noStrike" baseline="0" dirty="0">
                <a:solidFill>
                  <a:srgbClr val="FF0000"/>
                </a:solidFill>
                <a:latin typeface="Arial"/>
                <a:cs typeface="Arial"/>
              </a:rPr>
              <a:t>.</a:t>
            </a:r>
            <a:r>
              <a:rPr lang="it-IT" sz="1800" b="0" i="0" u="none" strike="noStrike" baseline="0" dirty="0">
                <a:solidFill>
                  <a:srgbClr val="000000"/>
                </a:solidFill>
                <a:latin typeface="Arial"/>
                <a:cs typeface="Arial"/>
              </a:rPr>
              <a:t> </a:t>
            </a:r>
            <a:r>
              <a:rPr lang="it-IT" sz="1800" b="0" i="1" strike="noStrike" baseline="0" dirty="0">
                <a:solidFill>
                  <a:srgbClr val="002060"/>
                </a:solidFill>
                <a:latin typeface="Arial"/>
                <a:cs typeface="Arial"/>
              </a:rPr>
              <a:t>A seguito della valutazione qualitativa delle candidature secondo i criteri indicati nella Guida al Programma 2025, nei casi ex aequo, ovvero, nei casi in cui più candidature ottengano lo stesso punteggio totale, sarà data priorità in graduatoria ai progetti che abbiano ottenuto punteggi più alti per il criterio «</a:t>
            </a:r>
            <a:r>
              <a:rPr lang="it-IT" sz="1800" b="1" i="1" dirty="0">
                <a:solidFill>
                  <a:srgbClr val="002060"/>
                </a:solidFill>
                <a:latin typeface="Arial"/>
                <a:cs typeface="Arial"/>
              </a:rPr>
              <a:t>Pertinenza del progetto</a:t>
            </a:r>
            <a:r>
              <a:rPr lang="it-IT" sz="1800" i="1" dirty="0">
                <a:solidFill>
                  <a:srgbClr val="002060"/>
                </a:solidFill>
                <a:latin typeface="Arial"/>
                <a:cs typeface="Arial"/>
              </a:rPr>
              <a:t>», quindi per «</a:t>
            </a:r>
            <a:r>
              <a:rPr lang="it-IT" sz="1800" b="1" i="1" dirty="0">
                <a:solidFill>
                  <a:srgbClr val="002060"/>
                </a:solidFill>
                <a:latin typeface="Arial"/>
                <a:cs typeface="Arial"/>
              </a:rPr>
              <a:t>Impatto</a:t>
            </a:r>
            <a:r>
              <a:rPr lang="it-IT" sz="1800" i="1" dirty="0">
                <a:solidFill>
                  <a:srgbClr val="002060"/>
                </a:solidFill>
                <a:latin typeface="Arial"/>
                <a:cs typeface="Arial"/>
              </a:rPr>
              <a:t>», poi per «</a:t>
            </a:r>
            <a:r>
              <a:rPr lang="it-IT" sz="1800" b="1" i="1" dirty="0">
                <a:solidFill>
                  <a:srgbClr val="002060"/>
                </a:solidFill>
                <a:latin typeface="Arial"/>
                <a:cs typeface="Arial"/>
              </a:rPr>
              <a:t>Qualità dell’elaborazione e dell’attuazione del progetto</a:t>
            </a:r>
            <a:r>
              <a:rPr lang="it-IT" sz="1800" i="1" dirty="0">
                <a:solidFill>
                  <a:srgbClr val="002060"/>
                </a:solidFill>
                <a:latin typeface="Arial"/>
                <a:cs typeface="Arial"/>
              </a:rPr>
              <a:t>» e infine per «</a:t>
            </a:r>
            <a:r>
              <a:rPr lang="it-IT" sz="1800" b="1" i="1" dirty="0">
                <a:solidFill>
                  <a:srgbClr val="002060"/>
                </a:solidFill>
                <a:latin typeface="Arial"/>
                <a:cs typeface="Arial"/>
              </a:rPr>
              <a:t>Qualità del partenariato e degli accordi di cooperazione</a:t>
            </a:r>
            <a:r>
              <a:rPr lang="it-IT" sz="1800" i="1" dirty="0">
                <a:solidFill>
                  <a:srgbClr val="002060"/>
                </a:solidFill>
                <a:latin typeface="Arial"/>
                <a:cs typeface="Arial"/>
              </a:rPr>
              <a:t>»</a:t>
            </a:r>
          </a:p>
        </p:txBody>
      </p:sp>
      <p:cxnSp>
        <p:nvCxnSpPr>
          <p:cNvPr id="4" name="Connettore 1 11">
            <a:extLst>
              <a:ext uri="{FF2B5EF4-FFF2-40B4-BE49-F238E27FC236}">
                <a16:creationId xmlns:a16="http://schemas.microsoft.com/office/drawing/2014/main" id="{0457764D-49F3-8D64-2736-F5FBFA32393A}"/>
              </a:ext>
            </a:extLst>
          </p:cNvPr>
          <p:cNvCxnSpPr>
            <a:cxnSpLocks/>
          </p:cNvCxnSpPr>
          <p:nvPr/>
        </p:nvCxnSpPr>
        <p:spPr>
          <a:xfrm>
            <a:off x="2843868" y="1899058"/>
            <a:ext cx="660213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06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86A35-3B18-43B0-B726-8361FD637512}"/>
              </a:ext>
            </a:extLst>
          </p:cNvPr>
          <p:cNvSpPr>
            <a:spLocks noGrp="1"/>
          </p:cNvSpPr>
          <p:nvPr>
            <p:ph type="title"/>
          </p:nvPr>
        </p:nvSpPr>
        <p:spPr>
          <a:xfrm>
            <a:off x="4375156" y="205715"/>
            <a:ext cx="3777527" cy="1325563"/>
          </a:xfrm>
        </p:spPr>
        <p:txBody>
          <a:bodyPr/>
          <a:lstStyle/>
          <a:p>
            <a:r>
              <a:rPr lang="it-IT" sz="3200" b="1" dirty="0">
                <a:solidFill>
                  <a:srgbClr val="174489"/>
                </a:solidFill>
                <a:latin typeface="+mn-lt"/>
                <a:ea typeface="Roboto" panose="02000000000000000000" pitchFamily="2" charset="0"/>
              </a:rPr>
              <a:t>Aspetti orizzontali </a:t>
            </a:r>
          </a:p>
        </p:txBody>
      </p:sp>
      <p:sp>
        <p:nvSpPr>
          <p:cNvPr id="4" name="CasellaDiTesto 29">
            <a:extLst>
              <a:ext uri="{FF2B5EF4-FFF2-40B4-BE49-F238E27FC236}">
                <a16:creationId xmlns:a16="http://schemas.microsoft.com/office/drawing/2014/main" id="{6A9DEEA6-9A78-4598-8762-5594876603B9}"/>
              </a:ext>
            </a:extLst>
          </p:cNvPr>
          <p:cNvSpPr txBox="1">
            <a:spLocks noGrp="1" noChangeArrowheads="1"/>
          </p:cNvSpPr>
          <p:nvPr>
            <p:ph idx="1"/>
          </p:nvPr>
        </p:nvSpPr>
        <p:spPr bwMode="auto">
          <a:xfrm>
            <a:off x="2234586" y="1581950"/>
            <a:ext cx="77228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pPr>
            <a:r>
              <a:rPr lang="it-IT" altLang="it-IT" sz="1600" dirty="0">
                <a:solidFill>
                  <a:srgbClr val="002060"/>
                </a:solidFill>
                <a:latin typeface="Arial"/>
                <a:cs typeface="Arial"/>
              </a:rPr>
              <a:t>Al fine di migliorare </a:t>
            </a:r>
            <a:r>
              <a:rPr lang="it-IT" sz="1600" dirty="0">
                <a:solidFill>
                  <a:srgbClr val="002060"/>
                </a:solidFill>
                <a:latin typeface="Arial"/>
                <a:cs typeface="Arial"/>
              </a:rPr>
              <a:t>l’impatto e</a:t>
            </a:r>
            <a:r>
              <a:rPr lang="it-IT" altLang="it-IT" sz="1600" dirty="0">
                <a:solidFill>
                  <a:srgbClr val="002060"/>
                </a:solidFill>
                <a:latin typeface="Arial"/>
                <a:cs typeface="Arial"/>
              </a:rPr>
              <a:t> </a:t>
            </a:r>
            <a:r>
              <a:rPr lang="it-IT" sz="1600" dirty="0">
                <a:solidFill>
                  <a:srgbClr val="002060"/>
                </a:solidFill>
                <a:latin typeface="Arial"/>
                <a:cs typeface="Arial"/>
              </a:rPr>
              <a:t>la qualità progettuale </a:t>
            </a:r>
            <a:r>
              <a:rPr lang="it-IT" altLang="it-IT" sz="1600" u="sng" dirty="0">
                <a:solidFill>
                  <a:srgbClr val="002060"/>
                </a:solidFill>
                <a:latin typeface="Arial"/>
                <a:cs typeface="Arial"/>
              </a:rPr>
              <a:t>è consigliato</a:t>
            </a:r>
            <a:r>
              <a:rPr lang="it-IT" altLang="it-IT" sz="1600" dirty="0">
                <a:solidFill>
                  <a:srgbClr val="002060"/>
                </a:solidFill>
                <a:latin typeface="Arial"/>
                <a:cs typeface="Arial"/>
              </a:rPr>
              <a:t> includere nella progettazione (sia come attività sia come modalità di gestione) i seguenti aspetti:</a:t>
            </a:r>
          </a:p>
        </p:txBody>
      </p:sp>
      <p:pic>
        <p:nvPicPr>
          <p:cNvPr id="5" name="Immagine 7" descr="Immagine che contiene testo, clipart&#10;&#10;Descrizione generata automaticamente">
            <a:extLst>
              <a:ext uri="{FF2B5EF4-FFF2-40B4-BE49-F238E27FC236}">
                <a16:creationId xmlns:a16="http://schemas.microsoft.com/office/drawing/2014/main" id="{B2942CC2-F700-43AF-A425-103A9ECFE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686" y="2568573"/>
            <a:ext cx="2353092" cy="11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19">
            <a:extLst>
              <a:ext uri="{FF2B5EF4-FFF2-40B4-BE49-F238E27FC236}">
                <a16:creationId xmlns:a16="http://schemas.microsoft.com/office/drawing/2014/main" id="{B0FC59CE-E5B6-4CC1-923F-49A4A15010DF}"/>
              </a:ext>
            </a:extLst>
          </p:cNvPr>
          <p:cNvSpPr txBox="1">
            <a:spLocks noChangeArrowheads="1"/>
          </p:cNvSpPr>
          <p:nvPr/>
        </p:nvSpPr>
        <p:spPr bwMode="auto">
          <a:xfrm>
            <a:off x="2673834" y="3830176"/>
            <a:ext cx="2339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it-IT" altLang="it-IT" sz="1800" b="1" dirty="0">
                <a:solidFill>
                  <a:srgbClr val="2E58DE"/>
                </a:solidFill>
                <a:latin typeface="+mn-lt"/>
                <a:cs typeface="Arial" panose="020B0604020202020204" pitchFamily="34" charset="0"/>
              </a:rPr>
              <a:t>Inclusione e diversità</a:t>
            </a:r>
          </a:p>
        </p:txBody>
      </p:sp>
      <p:pic>
        <p:nvPicPr>
          <p:cNvPr id="7" name="Immagine 9">
            <a:extLst>
              <a:ext uri="{FF2B5EF4-FFF2-40B4-BE49-F238E27FC236}">
                <a16:creationId xmlns:a16="http://schemas.microsoft.com/office/drawing/2014/main" id="{60FF22F3-9D62-492F-B33C-7E29485DE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516" y="2362033"/>
            <a:ext cx="1531185" cy="106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27">
            <a:extLst>
              <a:ext uri="{FF2B5EF4-FFF2-40B4-BE49-F238E27FC236}">
                <a16:creationId xmlns:a16="http://schemas.microsoft.com/office/drawing/2014/main" id="{89BB3278-30F1-4C4D-9127-CEEBFFC2BC88}"/>
              </a:ext>
            </a:extLst>
          </p:cNvPr>
          <p:cNvSpPr txBox="1">
            <a:spLocks noChangeArrowheads="1"/>
          </p:cNvSpPr>
          <p:nvPr/>
        </p:nvSpPr>
        <p:spPr bwMode="auto">
          <a:xfrm>
            <a:off x="7819745" y="3635431"/>
            <a:ext cx="3006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it-IT" altLang="it-IT" sz="1800" b="1" dirty="0">
                <a:solidFill>
                  <a:srgbClr val="2E58DE"/>
                </a:solidFill>
                <a:latin typeface="+mn-lt"/>
              </a:rPr>
              <a:t>Sostenibilità ambientale</a:t>
            </a:r>
          </a:p>
        </p:txBody>
      </p:sp>
      <p:pic>
        <p:nvPicPr>
          <p:cNvPr id="10" name="Immagine 8" descr="Immagine che contiene testo&#10;&#10;Descrizione generata automaticamente">
            <a:extLst>
              <a:ext uri="{FF2B5EF4-FFF2-40B4-BE49-F238E27FC236}">
                <a16:creationId xmlns:a16="http://schemas.microsoft.com/office/drawing/2014/main" id="{515D0A1D-E63A-4B7C-A3C1-8B6893CB9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298" y="4715784"/>
            <a:ext cx="2359858" cy="109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25">
            <a:extLst>
              <a:ext uri="{FF2B5EF4-FFF2-40B4-BE49-F238E27FC236}">
                <a16:creationId xmlns:a16="http://schemas.microsoft.com/office/drawing/2014/main" id="{89D5B5AD-06D8-4803-8651-3AEFDDC2C4FB}"/>
              </a:ext>
            </a:extLst>
          </p:cNvPr>
          <p:cNvSpPr txBox="1">
            <a:spLocks noChangeArrowheads="1"/>
          </p:cNvSpPr>
          <p:nvPr/>
        </p:nvSpPr>
        <p:spPr bwMode="auto">
          <a:xfrm>
            <a:off x="2015298" y="5914428"/>
            <a:ext cx="2139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it-IT" altLang="it-IT" sz="1800" b="1" dirty="0">
                <a:solidFill>
                  <a:srgbClr val="2E58DE"/>
                </a:solidFill>
                <a:latin typeface="+mn-lt"/>
              </a:rPr>
              <a:t>Dimensione digitale</a:t>
            </a:r>
          </a:p>
        </p:txBody>
      </p:sp>
      <p:pic>
        <p:nvPicPr>
          <p:cNvPr id="3" name="Immagine 27">
            <a:extLst>
              <a:ext uri="{FF2B5EF4-FFF2-40B4-BE49-F238E27FC236}">
                <a16:creationId xmlns:a16="http://schemas.microsoft.com/office/drawing/2014/main" id="{07D8DABE-B313-263E-F184-226860F7E8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2381">
            <a:off x="6990255" y="4080093"/>
            <a:ext cx="14017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27">
            <a:extLst>
              <a:ext uri="{FF2B5EF4-FFF2-40B4-BE49-F238E27FC236}">
                <a16:creationId xmlns:a16="http://schemas.microsoft.com/office/drawing/2014/main" id="{CEDC811D-2A10-3BC9-2BB7-8E8A0AF7360C}"/>
              </a:ext>
            </a:extLst>
          </p:cNvPr>
          <p:cNvSpPr txBox="1">
            <a:spLocks noChangeArrowheads="1"/>
          </p:cNvSpPr>
          <p:nvPr/>
        </p:nvSpPr>
        <p:spPr bwMode="auto">
          <a:xfrm>
            <a:off x="5667644" y="5400626"/>
            <a:ext cx="347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it-IT" altLang="it-IT" sz="1800" b="1" dirty="0">
                <a:solidFill>
                  <a:srgbClr val="2E58DE"/>
                </a:solidFill>
                <a:latin typeface="+mn-lt"/>
              </a:rPr>
              <a:t>Partecipazione e impegno civico</a:t>
            </a:r>
          </a:p>
        </p:txBody>
      </p:sp>
      <p:cxnSp>
        <p:nvCxnSpPr>
          <p:cNvPr id="8" name="Connettore 1 11">
            <a:extLst>
              <a:ext uri="{FF2B5EF4-FFF2-40B4-BE49-F238E27FC236}">
                <a16:creationId xmlns:a16="http://schemas.microsoft.com/office/drawing/2014/main" id="{2034E3BD-72EB-F0A6-29D3-26148B03D917}"/>
              </a:ext>
            </a:extLst>
          </p:cNvPr>
          <p:cNvCxnSpPr>
            <a:cxnSpLocks/>
          </p:cNvCxnSpPr>
          <p:nvPr/>
        </p:nvCxnSpPr>
        <p:spPr>
          <a:xfrm>
            <a:off x="2712476" y="1124787"/>
            <a:ext cx="666478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69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968262-AE63-0E58-84FE-8E7C3EC359D5}"/>
              </a:ext>
            </a:extLst>
          </p:cNvPr>
          <p:cNvSpPr txBox="1">
            <a:spLocks/>
          </p:cNvSpPr>
          <p:nvPr/>
        </p:nvSpPr>
        <p:spPr>
          <a:xfrm>
            <a:off x="2317067" y="484417"/>
            <a:ext cx="7557866" cy="8817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600" b="1" dirty="0">
                <a:solidFill>
                  <a:srgbClr val="174489"/>
                </a:solidFill>
                <a:latin typeface="+mn-lt"/>
                <a:ea typeface="Roboto" panose="02000000000000000000" pitchFamily="2" charset="0"/>
              </a:rPr>
              <a:t>NUOVA REGOLA 2025</a:t>
            </a:r>
          </a:p>
        </p:txBody>
      </p:sp>
      <p:cxnSp>
        <p:nvCxnSpPr>
          <p:cNvPr id="3" name="Connettore 1 11">
            <a:extLst>
              <a:ext uri="{FF2B5EF4-FFF2-40B4-BE49-F238E27FC236}">
                <a16:creationId xmlns:a16="http://schemas.microsoft.com/office/drawing/2014/main" id="{ECBE67B2-D968-53CB-E2AE-5D626F38B566}"/>
              </a:ext>
            </a:extLst>
          </p:cNvPr>
          <p:cNvCxnSpPr>
            <a:cxnSpLocks/>
          </p:cNvCxnSpPr>
          <p:nvPr/>
        </p:nvCxnSpPr>
        <p:spPr>
          <a:xfrm>
            <a:off x="4068147" y="1012860"/>
            <a:ext cx="4086808" cy="1767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Elemento grafico 4" descr="Avviso con riempimento a tinta unita">
            <a:extLst>
              <a:ext uri="{FF2B5EF4-FFF2-40B4-BE49-F238E27FC236}">
                <a16:creationId xmlns:a16="http://schemas.microsoft.com/office/drawing/2014/main" id="{B8694718-48FD-238F-0AFA-B38F02922B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048" y="2503056"/>
            <a:ext cx="1983855" cy="1983855"/>
          </a:xfrm>
          <a:prstGeom prst="rect">
            <a:avLst/>
          </a:prstGeom>
        </p:spPr>
      </p:pic>
      <p:pic>
        <p:nvPicPr>
          <p:cNvPr id="6" name="Elemento grafico 5" descr="Avviso contorno">
            <a:extLst>
              <a:ext uri="{FF2B5EF4-FFF2-40B4-BE49-F238E27FC236}">
                <a16:creationId xmlns:a16="http://schemas.microsoft.com/office/drawing/2014/main" id="{AE6D45D7-3B63-69FA-B2A7-3D2F0C71AD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888" y="2607975"/>
            <a:ext cx="1795812" cy="1795812"/>
          </a:xfrm>
          <a:prstGeom prst="rect">
            <a:avLst/>
          </a:prstGeom>
        </p:spPr>
      </p:pic>
      <p:sp>
        <p:nvSpPr>
          <p:cNvPr id="8" name="CasellaDiTesto 7">
            <a:extLst>
              <a:ext uri="{FF2B5EF4-FFF2-40B4-BE49-F238E27FC236}">
                <a16:creationId xmlns:a16="http://schemas.microsoft.com/office/drawing/2014/main" id="{B68AE0B2-8627-2BE0-B9B8-A5141FCB918D}"/>
              </a:ext>
            </a:extLst>
          </p:cNvPr>
          <p:cNvSpPr txBox="1"/>
          <p:nvPr/>
        </p:nvSpPr>
        <p:spPr>
          <a:xfrm>
            <a:off x="3137855" y="2088200"/>
            <a:ext cx="8622542" cy="2031325"/>
          </a:xfrm>
          <a:prstGeom prst="rect">
            <a:avLst/>
          </a:prstGeom>
          <a:noFill/>
        </p:spPr>
        <p:txBody>
          <a:bodyPr wrap="square">
            <a:spAutoFit/>
          </a:bodyPr>
          <a:lstStyle/>
          <a:p>
            <a:r>
              <a:rPr lang="it-IT" b="0" i="0" dirty="0">
                <a:solidFill>
                  <a:srgbClr val="002060"/>
                </a:solidFill>
                <a:effectLst/>
              </a:rPr>
              <a:t>La Guida al </a:t>
            </a:r>
            <a:r>
              <a:rPr lang="it-IT" b="0" i="0" dirty="0">
                <a:solidFill>
                  <a:srgbClr val="002060"/>
                </a:solidFill>
                <a:effectLst/>
                <a:highlight>
                  <a:srgbClr val="FFFFFF"/>
                </a:highlight>
              </a:rPr>
              <a:t>Programma 2025 </a:t>
            </a:r>
            <a:r>
              <a:rPr lang="it-IT" dirty="0">
                <a:solidFill>
                  <a:srgbClr val="002060"/>
                </a:solidFill>
                <a:highlight>
                  <a:srgbClr val="FFFFFF"/>
                </a:highlight>
              </a:rPr>
              <a:t>ripropone</a:t>
            </a:r>
            <a:r>
              <a:rPr lang="it-IT" b="0" i="0" dirty="0">
                <a:solidFill>
                  <a:srgbClr val="002060"/>
                </a:solidFill>
                <a:effectLst/>
                <a:highlight>
                  <a:srgbClr val="FFFFFF"/>
                </a:highlight>
              </a:rPr>
              <a:t> </a:t>
            </a:r>
            <a:r>
              <a:rPr lang="it-IT" b="1" i="0" dirty="0">
                <a:solidFill>
                  <a:srgbClr val="FF0000"/>
                </a:solidFill>
                <a:effectLst/>
                <a:highlight>
                  <a:srgbClr val="FFFFFF"/>
                </a:highlight>
              </a:rPr>
              <a:t>un limite al </a:t>
            </a:r>
            <a:r>
              <a:rPr lang="it-IT" b="1" i="0" dirty="0">
                <a:solidFill>
                  <a:srgbClr val="FF0000"/>
                </a:solidFill>
                <a:effectLst/>
              </a:rPr>
              <a:t>numero di candidature </a:t>
            </a:r>
            <a:r>
              <a:rPr lang="it-IT" i="0" dirty="0">
                <a:solidFill>
                  <a:srgbClr val="002060"/>
                </a:solidFill>
                <a:effectLst/>
              </a:rPr>
              <a:t>in cui una organizzazione può essere presente: </a:t>
            </a:r>
            <a:r>
              <a:rPr lang="it-IT" b="0" i="0" dirty="0">
                <a:solidFill>
                  <a:srgbClr val="002060"/>
                </a:solidFill>
                <a:effectLst/>
              </a:rPr>
              <a:t>per le domande nell’ambito dell’Azione KA210 presentate alle Agenzie </a:t>
            </a:r>
            <a:r>
              <a:rPr lang="it-IT" dirty="0">
                <a:solidFill>
                  <a:srgbClr val="002060"/>
                </a:solidFill>
              </a:rPr>
              <a:t>N</a:t>
            </a:r>
            <a:r>
              <a:rPr lang="it-IT" b="0" i="0" dirty="0">
                <a:solidFill>
                  <a:srgbClr val="002060"/>
                </a:solidFill>
                <a:effectLst/>
              </a:rPr>
              <a:t>azionali nel settore </a:t>
            </a:r>
            <a:r>
              <a:rPr lang="it-IT" b="0" i="0" u="sng" dirty="0">
                <a:solidFill>
                  <a:srgbClr val="002060"/>
                </a:solidFill>
                <a:effectLst/>
              </a:rPr>
              <a:t>dell’Istruzione scolastica, dell’Istruzione e formazione professionale, dell’Educazione degli adulti e della Gioventù</a:t>
            </a:r>
            <a:r>
              <a:rPr lang="it-IT" b="0" i="0" dirty="0">
                <a:solidFill>
                  <a:srgbClr val="002060"/>
                </a:solidFill>
                <a:effectLst/>
              </a:rPr>
              <a:t>, </a:t>
            </a:r>
            <a:br>
              <a:rPr lang="it-IT" b="0" i="0" dirty="0">
                <a:solidFill>
                  <a:srgbClr val="002060"/>
                </a:solidFill>
                <a:effectLst/>
              </a:rPr>
            </a:br>
            <a:r>
              <a:rPr lang="it-IT" b="1" i="0" dirty="0">
                <a:solidFill>
                  <a:srgbClr val="FF0000"/>
                </a:solidFill>
                <a:effectLst/>
              </a:rPr>
              <a:t>la stessa organizzazione può essere presente al massimo in </a:t>
            </a:r>
            <a:r>
              <a:rPr lang="it-IT" b="1" dirty="0">
                <a:solidFill>
                  <a:srgbClr val="002060"/>
                </a:solidFill>
              </a:rPr>
              <a:t>5</a:t>
            </a:r>
            <a:r>
              <a:rPr lang="it-IT" b="1" i="0" dirty="0">
                <a:solidFill>
                  <a:srgbClr val="FF0000"/>
                </a:solidFill>
                <a:effectLst/>
              </a:rPr>
              <a:t> candidature </a:t>
            </a:r>
            <a:r>
              <a:rPr lang="it-IT" b="1" dirty="0">
                <a:solidFill>
                  <a:srgbClr val="FF0000"/>
                </a:solidFill>
              </a:rPr>
              <a:t>al</a:t>
            </a:r>
            <a:r>
              <a:rPr lang="it-IT" b="1" i="0" dirty="0">
                <a:solidFill>
                  <a:srgbClr val="FF0000"/>
                </a:solidFill>
                <a:effectLst/>
              </a:rPr>
              <a:t>la scadenza del 5 marzo 2025</a:t>
            </a:r>
            <a:r>
              <a:rPr lang="it-IT" b="0" i="0" dirty="0">
                <a:solidFill>
                  <a:srgbClr val="FF0000"/>
                </a:solidFill>
                <a:effectLst/>
              </a:rPr>
              <a:t>, di cui </a:t>
            </a:r>
            <a:r>
              <a:rPr lang="it-IT" b="1" i="0" dirty="0">
                <a:solidFill>
                  <a:srgbClr val="002060"/>
                </a:solidFill>
                <a:effectLst/>
              </a:rPr>
              <a:t>UNA SOLA </a:t>
            </a:r>
            <a:r>
              <a:rPr lang="it-IT" b="1" i="0" dirty="0">
                <a:solidFill>
                  <a:srgbClr val="FF0000"/>
                </a:solidFill>
                <a:effectLst/>
              </a:rPr>
              <a:t>come </a:t>
            </a:r>
            <a:r>
              <a:rPr lang="it-IT" b="1" i="0" dirty="0">
                <a:solidFill>
                  <a:srgbClr val="002060"/>
                </a:solidFill>
                <a:effectLst/>
              </a:rPr>
              <a:t>COORDINATORE.</a:t>
            </a:r>
            <a:r>
              <a:rPr lang="it-IT" dirty="0">
                <a:solidFill>
                  <a:srgbClr val="FF0000"/>
                </a:solidFill>
              </a:rPr>
              <a:t> </a:t>
            </a:r>
            <a:br>
              <a:rPr lang="it-IT" dirty="0"/>
            </a:br>
            <a:endParaRPr lang="it-IT" dirty="0"/>
          </a:p>
        </p:txBody>
      </p:sp>
      <p:sp>
        <p:nvSpPr>
          <p:cNvPr id="10" name="CasellaDiTesto 9">
            <a:extLst>
              <a:ext uri="{FF2B5EF4-FFF2-40B4-BE49-F238E27FC236}">
                <a16:creationId xmlns:a16="http://schemas.microsoft.com/office/drawing/2014/main" id="{09D2D9BF-DE34-AFB8-8D0E-D3775B77BA93}"/>
              </a:ext>
            </a:extLst>
          </p:cNvPr>
          <p:cNvSpPr txBox="1"/>
          <p:nvPr/>
        </p:nvSpPr>
        <p:spPr>
          <a:xfrm>
            <a:off x="3247240" y="4681877"/>
            <a:ext cx="8807739" cy="584775"/>
          </a:xfrm>
          <a:prstGeom prst="rect">
            <a:avLst/>
          </a:prstGeom>
          <a:noFill/>
        </p:spPr>
        <p:txBody>
          <a:bodyPr wrap="square">
            <a:spAutoFit/>
          </a:bodyPr>
          <a:lstStyle/>
          <a:p>
            <a:r>
              <a:rPr lang="it-IT" sz="1600" b="1" dirty="0">
                <a:solidFill>
                  <a:srgbClr val="002060"/>
                </a:solidFill>
                <a:effectLst/>
                <a:highlight>
                  <a:srgbClr val="FFFFFF"/>
                </a:highlight>
                <a:latin typeface="Calibri" panose="020F0502020204030204" pitchFamily="34" charset="0"/>
                <a:ea typeface="Calibri" panose="020F0502020204030204" pitchFamily="34" charset="0"/>
              </a:rPr>
              <a:t>Pagina 242 della Guida EN</a:t>
            </a:r>
            <a:r>
              <a:rPr lang="it-IT" sz="1600" dirty="0">
                <a:solidFill>
                  <a:srgbClr val="002060"/>
                </a:solidFill>
                <a:effectLst/>
                <a:highlight>
                  <a:srgbClr val="FFFFFF"/>
                </a:highlight>
                <a:latin typeface="Calibri" panose="020F0502020204030204" pitchFamily="34" charset="0"/>
                <a:ea typeface="Calibri" panose="020F0502020204030204" pitchFamily="34" charset="0"/>
              </a:rPr>
              <a:t>:</a:t>
            </a:r>
            <a:br>
              <a:rPr lang="it-IT" sz="1600" dirty="0">
                <a:effectLst/>
                <a:highlight>
                  <a:srgbClr val="FFFFFF"/>
                </a:highlight>
                <a:latin typeface="Calibri" panose="020F0502020204030204" pitchFamily="34" charset="0"/>
                <a:ea typeface="Calibri" panose="020F0502020204030204" pitchFamily="34" charset="0"/>
              </a:rPr>
            </a:br>
            <a:r>
              <a:rPr lang="it-IT" sz="1600" b="1" dirty="0">
                <a:solidFill>
                  <a:srgbClr val="002060"/>
                </a:solidFill>
                <a:highlight>
                  <a:srgbClr val="FFFFFF"/>
                </a:highlight>
                <a:latin typeface="Calibri" panose="020F0502020204030204" pitchFamily="34" charset="0"/>
              </a:rPr>
              <a:t>https://www.erasmusplus.it/wp-content/uploads/2024/11/erasmus-programme-guide-2025_en.pdf</a:t>
            </a:r>
          </a:p>
        </p:txBody>
      </p:sp>
      <p:sp>
        <p:nvSpPr>
          <p:cNvPr id="11" name="CasellaDiTesto 10">
            <a:extLst>
              <a:ext uri="{FF2B5EF4-FFF2-40B4-BE49-F238E27FC236}">
                <a16:creationId xmlns:a16="http://schemas.microsoft.com/office/drawing/2014/main" id="{17D5E4BC-EE43-56C0-5116-71B9C3DF07AD}"/>
              </a:ext>
            </a:extLst>
          </p:cNvPr>
          <p:cNvSpPr txBox="1"/>
          <p:nvPr/>
        </p:nvSpPr>
        <p:spPr>
          <a:xfrm>
            <a:off x="278674" y="4681877"/>
            <a:ext cx="2682240" cy="646331"/>
          </a:xfrm>
          <a:prstGeom prst="rect">
            <a:avLst/>
          </a:prstGeom>
          <a:noFill/>
          <a:ln w="28575">
            <a:solidFill>
              <a:srgbClr val="FF0000"/>
            </a:solidFill>
          </a:ln>
        </p:spPr>
        <p:txBody>
          <a:bodyPr wrap="square" rtlCol="0">
            <a:spAutoFit/>
          </a:bodyPr>
          <a:lstStyle/>
          <a:p>
            <a:pPr algn="ctr"/>
            <a:r>
              <a:rPr lang="it-IT" b="1" dirty="0">
                <a:solidFill>
                  <a:srgbClr val="002060"/>
                </a:solidFill>
              </a:rPr>
              <a:t>MAX </a:t>
            </a:r>
            <a:r>
              <a:rPr lang="it-IT" b="1" dirty="0">
                <a:solidFill>
                  <a:srgbClr val="FF0000"/>
                </a:solidFill>
              </a:rPr>
              <a:t>5</a:t>
            </a:r>
            <a:r>
              <a:rPr lang="it-IT" b="1" dirty="0">
                <a:solidFill>
                  <a:srgbClr val="002060"/>
                </a:solidFill>
              </a:rPr>
              <a:t> CANDIDATURE</a:t>
            </a:r>
            <a:br>
              <a:rPr lang="it-IT" b="1" dirty="0">
                <a:solidFill>
                  <a:srgbClr val="002060"/>
                </a:solidFill>
              </a:rPr>
            </a:br>
            <a:r>
              <a:rPr lang="it-IT" b="1" dirty="0">
                <a:solidFill>
                  <a:srgbClr val="002060"/>
                </a:solidFill>
              </a:rPr>
              <a:t>KA210 </a:t>
            </a:r>
          </a:p>
        </p:txBody>
      </p:sp>
    </p:spTree>
    <p:extLst>
      <p:ext uri="{BB962C8B-B14F-4D97-AF65-F5344CB8AC3E}">
        <p14:creationId xmlns:p14="http://schemas.microsoft.com/office/powerpoint/2010/main" val="198640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a:extLst>
              <a:ext uri="{FF2B5EF4-FFF2-40B4-BE49-F238E27FC236}">
                <a16:creationId xmlns:a16="http://schemas.microsoft.com/office/drawing/2014/main" id="{71458EFC-8033-E10F-87FE-51CA713945FA}"/>
              </a:ext>
            </a:extLst>
          </p:cNvPr>
          <p:cNvGraphicFramePr/>
          <p:nvPr>
            <p:extLst>
              <p:ext uri="{D42A27DB-BD31-4B8C-83A1-F6EECF244321}">
                <p14:modId xmlns:p14="http://schemas.microsoft.com/office/powerpoint/2010/main" val="154243744"/>
              </p:ext>
            </p:extLst>
          </p:nvPr>
        </p:nvGraphicFramePr>
        <p:xfrm>
          <a:off x="2009489" y="1230808"/>
          <a:ext cx="7968861" cy="5551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
            <a:extLst>
              <a:ext uri="{FF2B5EF4-FFF2-40B4-BE49-F238E27FC236}">
                <a16:creationId xmlns:a16="http://schemas.microsoft.com/office/drawing/2014/main" id="{E0F92F77-FF2E-458C-805B-C358FC339C64}"/>
              </a:ext>
            </a:extLst>
          </p:cNvPr>
          <p:cNvSpPr>
            <a:spLocks noGrp="1"/>
          </p:cNvSpPr>
          <p:nvPr>
            <p:ph type="title"/>
          </p:nvPr>
        </p:nvSpPr>
        <p:spPr>
          <a:xfrm>
            <a:off x="1136073" y="498182"/>
            <a:ext cx="9919854" cy="881738"/>
          </a:xfrm>
        </p:spPr>
        <p:txBody>
          <a:bodyPr>
            <a:normAutofit/>
          </a:bodyPr>
          <a:lstStyle/>
          <a:p>
            <a:pPr algn="ctr">
              <a:lnSpc>
                <a:spcPct val="100000"/>
              </a:lnSpc>
            </a:pPr>
            <a:r>
              <a:rPr lang="it-IT" sz="2800" b="1" dirty="0">
                <a:solidFill>
                  <a:srgbClr val="174489"/>
                </a:solidFill>
                <a:latin typeface="+mn-lt"/>
                <a:ea typeface="Roboto" panose="02000000000000000000" pitchFamily="2" charset="0"/>
              </a:rPr>
              <a:t>Ciclo di vita del progetto</a:t>
            </a:r>
            <a:endParaRPr lang="it-IT" sz="2800" dirty="0">
              <a:solidFill>
                <a:srgbClr val="174489"/>
              </a:solidFill>
              <a:latin typeface="+mn-lt"/>
              <a:ea typeface="Roboto" panose="02000000000000000000" pitchFamily="2" charset="0"/>
            </a:endParaRPr>
          </a:p>
        </p:txBody>
      </p:sp>
      <p:cxnSp>
        <p:nvCxnSpPr>
          <p:cNvPr id="7" name="Connettore 1 11">
            <a:extLst>
              <a:ext uri="{FF2B5EF4-FFF2-40B4-BE49-F238E27FC236}">
                <a16:creationId xmlns:a16="http://schemas.microsoft.com/office/drawing/2014/main" id="{934ECBFF-376D-3762-ACE5-6A1952989B15}"/>
              </a:ext>
            </a:extLst>
          </p:cNvPr>
          <p:cNvCxnSpPr>
            <a:cxnSpLocks/>
          </p:cNvCxnSpPr>
          <p:nvPr/>
        </p:nvCxnSpPr>
        <p:spPr>
          <a:xfrm>
            <a:off x="2407887" y="1379920"/>
            <a:ext cx="691339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43F3D60A-CA50-7481-1546-E01E89F55B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657" y="3318163"/>
            <a:ext cx="1746832" cy="1803465"/>
          </a:xfrm>
          <a:prstGeom prst="rect">
            <a:avLst/>
          </a:prstGeom>
        </p:spPr>
      </p:pic>
    </p:spTree>
    <p:extLst>
      <p:ext uri="{BB962C8B-B14F-4D97-AF65-F5344CB8AC3E}">
        <p14:creationId xmlns:p14="http://schemas.microsoft.com/office/powerpoint/2010/main" val="314177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0F92F77-FF2E-458C-805B-C358FC339C64}"/>
              </a:ext>
            </a:extLst>
          </p:cNvPr>
          <p:cNvSpPr>
            <a:spLocks noGrp="1"/>
          </p:cNvSpPr>
          <p:nvPr>
            <p:ph type="title"/>
          </p:nvPr>
        </p:nvSpPr>
        <p:spPr>
          <a:xfrm>
            <a:off x="2280137" y="742951"/>
            <a:ext cx="7655786" cy="687381"/>
          </a:xfrm>
        </p:spPr>
        <p:txBody>
          <a:bodyPr>
            <a:normAutofit fontScale="90000"/>
          </a:bodyPr>
          <a:lstStyle/>
          <a:p>
            <a:pPr algn="ctr">
              <a:lnSpc>
                <a:spcPct val="100000"/>
              </a:lnSpc>
            </a:pPr>
            <a:r>
              <a:rPr lang="it-IT" sz="3300" b="1" dirty="0">
                <a:solidFill>
                  <a:srgbClr val="174489"/>
                </a:solidFill>
                <a:latin typeface="Roboto" panose="02000000000000000000" pitchFamily="2" charset="0"/>
                <a:ea typeface="Roboto" panose="02000000000000000000" pitchFamily="2" charset="0"/>
              </a:rPr>
              <a:t>Come vengono valutate le candidature </a:t>
            </a:r>
            <a:br>
              <a:rPr lang="it-IT" sz="2800" b="1" dirty="0">
                <a:solidFill>
                  <a:srgbClr val="174489"/>
                </a:solidFill>
                <a:latin typeface="Roboto" panose="02000000000000000000" pitchFamily="2" charset="0"/>
                <a:ea typeface="Roboto" panose="02000000000000000000" pitchFamily="2" charset="0"/>
              </a:rPr>
            </a:br>
            <a:endParaRPr lang="it-IT" sz="2800" dirty="0">
              <a:solidFill>
                <a:srgbClr val="174489"/>
              </a:solidFill>
              <a:latin typeface="Roboto" panose="02000000000000000000" pitchFamily="2" charset="0"/>
              <a:ea typeface="Roboto" panose="02000000000000000000" pitchFamily="2" charset="0"/>
            </a:endParaRPr>
          </a:p>
        </p:txBody>
      </p:sp>
      <p:sp>
        <p:nvSpPr>
          <p:cNvPr id="7" name="CasellaDiTesto 6">
            <a:extLst>
              <a:ext uri="{FF2B5EF4-FFF2-40B4-BE49-F238E27FC236}">
                <a16:creationId xmlns:a16="http://schemas.microsoft.com/office/drawing/2014/main" id="{F79352E1-6765-4F90-B4D2-C5020CF5D590}"/>
              </a:ext>
            </a:extLst>
          </p:cNvPr>
          <p:cNvSpPr txBox="1"/>
          <p:nvPr/>
        </p:nvSpPr>
        <p:spPr>
          <a:xfrm>
            <a:off x="7209784" y="2767280"/>
            <a:ext cx="4800627" cy="1323439"/>
          </a:xfrm>
          <a:prstGeom prst="rect">
            <a:avLst/>
          </a:prstGeom>
          <a:noFill/>
        </p:spPr>
        <p:txBody>
          <a:bodyPr wrap="square" rtlCol="0">
            <a:spAutoFit/>
          </a:bodyPr>
          <a:lstStyle/>
          <a:p>
            <a:pPr algn="ctr"/>
            <a:r>
              <a:rPr lang="it-IT" sz="2000" b="1" dirty="0">
                <a:solidFill>
                  <a:srgbClr val="002060"/>
                </a:solidFill>
                <a:latin typeface="Roboto" panose="02000000000000000000" pitchFamily="2" charset="0"/>
                <a:ea typeface="Roboto" panose="02000000000000000000" pitchFamily="2" charset="0"/>
              </a:rPr>
              <a:t>Criteri di valutazione </a:t>
            </a:r>
            <a:r>
              <a:rPr lang="it-IT" sz="2000" dirty="0">
                <a:solidFill>
                  <a:srgbClr val="002060"/>
                </a:solidFill>
                <a:latin typeface="Roboto" panose="02000000000000000000" pitchFamily="2" charset="0"/>
                <a:ea typeface="Roboto" panose="02000000000000000000" pitchFamily="2" charset="0"/>
              </a:rPr>
              <a:t>qualitativa definiti a livello europeo </a:t>
            </a:r>
          </a:p>
          <a:p>
            <a:pPr algn="ctr"/>
            <a:r>
              <a:rPr lang="it-IT" sz="2000" dirty="0">
                <a:solidFill>
                  <a:srgbClr val="002060"/>
                </a:solidFill>
                <a:latin typeface="Roboto" panose="02000000000000000000" pitchFamily="2" charset="0"/>
                <a:ea typeface="Roboto" panose="02000000000000000000" pitchFamily="2" charset="0"/>
              </a:rPr>
              <a:t>e indicati sia nella </a:t>
            </a:r>
            <a:r>
              <a:rPr lang="it-IT" sz="2000" b="1" dirty="0">
                <a:solidFill>
                  <a:srgbClr val="002060"/>
                </a:solidFill>
                <a:latin typeface="Roboto" panose="02000000000000000000" pitchFamily="2" charset="0"/>
                <a:ea typeface="Roboto" panose="02000000000000000000" pitchFamily="2" charset="0"/>
              </a:rPr>
              <a:t>Guida del Programma</a:t>
            </a:r>
            <a:r>
              <a:rPr lang="it-IT" sz="2000" dirty="0">
                <a:solidFill>
                  <a:srgbClr val="002060"/>
                </a:solidFill>
                <a:latin typeface="Roboto" panose="02000000000000000000" pitchFamily="2" charset="0"/>
                <a:ea typeface="Roboto" panose="02000000000000000000" pitchFamily="2" charset="0"/>
              </a:rPr>
              <a:t> che nella </a:t>
            </a:r>
            <a:r>
              <a:rPr lang="it-IT" sz="2000" b="1" dirty="0">
                <a:solidFill>
                  <a:srgbClr val="002060"/>
                </a:solidFill>
                <a:latin typeface="Roboto" panose="02000000000000000000" pitchFamily="2" charset="0"/>
                <a:ea typeface="Roboto" panose="02000000000000000000" pitchFamily="2" charset="0"/>
              </a:rPr>
              <a:t>Guida per gli esperti valutatori</a:t>
            </a:r>
            <a:endParaRPr lang="it-IT" sz="2000" dirty="0">
              <a:solidFill>
                <a:srgbClr val="002060"/>
              </a:solidFill>
              <a:latin typeface="Roboto" panose="02000000000000000000" pitchFamily="2" charset="0"/>
              <a:ea typeface="Roboto" panose="02000000000000000000" pitchFamily="2" charset="0"/>
            </a:endParaRPr>
          </a:p>
        </p:txBody>
      </p:sp>
      <p:graphicFrame>
        <p:nvGraphicFramePr>
          <p:cNvPr id="10" name="Segnaposto contenuto 9">
            <a:extLst>
              <a:ext uri="{FF2B5EF4-FFF2-40B4-BE49-F238E27FC236}">
                <a16:creationId xmlns:a16="http://schemas.microsoft.com/office/drawing/2014/main" id="{8F6B718E-EB4D-7395-3908-AF725EBF3350}"/>
              </a:ext>
            </a:extLst>
          </p:cNvPr>
          <p:cNvGraphicFramePr>
            <a:graphicFrameLocks noGrp="1"/>
          </p:cNvGraphicFramePr>
          <p:nvPr>
            <p:ph idx="1"/>
            <p:extLst>
              <p:ext uri="{D42A27DB-BD31-4B8C-83A1-F6EECF244321}">
                <p14:modId xmlns:p14="http://schemas.microsoft.com/office/powerpoint/2010/main" val="4152592893"/>
              </p:ext>
            </p:extLst>
          </p:nvPr>
        </p:nvGraphicFramePr>
        <p:xfrm>
          <a:off x="-1022342" y="1216047"/>
          <a:ext cx="9877093" cy="5773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Connettore 1 11">
            <a:extLst>
              <a:ext uri="{FF2B5EF4-FFF2-40B4-BE49-F238E27FC236}">
                <a16:creationId xmlns:a16="http://schemas.microsoft.com/office/drawing/2014/main" id="{1A0A7694-39D7-CD3F-0DBD-7E05A5505E1D}"/>
              </a:ext>
            </a:extLst>
          </p:cNvPr>
          <p:cNvCxnSpPr>
            <a:cxnSpLocks/>
          </p:cNvCxnSpPr>
          <p:nvPr/>
        </p:nvCxnSpPr>
        <p:spPr>
          <a:xfrm>
            <a:off x="2845837" y="1087531"/>
            <a:ext cx="655453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0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53AE9-47B4-5971-0415-2CB98EC54F26}"/>
              </a:ext>
            </a:extLst>
          </p:cNvPr>
          <p:cNvSpPr>
            <a:spLocks noGrp="1"/>
          </p:cNvSpPr>
          <p:nvPr>
            <p:ph type="title" idx="4294967295"/>
          </p:nvPr>
        </p:nvSpPr>
        <p:spPr>
          <a:xfrm>
            <a:off x="-928955" y="-2185948"/>
            <a:ext cx="5901677" cy="380848"/>
          </a:xfrm>
        </p:spPr>
        <p:txBody>
          <a:bodyPr>
            <a:noAutofit/>
          </a:bodyPr>
          <a:lstStyle/>
          <a:p>
            <a:pPr>
              <a:lnSpc>
                <a:spcPct val="100000"/>
              </a:lnSpc>
            </a:pPr>
            <a:r>
              <a:rPr lang="it-IT" sz="2800" b="1" i="0" u="none" strike="noStrike" dirty="0">
                <a:solidFill>
                  <a:srgbClr val="174489"/>
                </a:solidFill>
                <a:effectLst/>
                <a:latin typeface="Roboto" panose="02000000000000000000" pitchFamily="2" charset="0"/>
              </a:rPr>
              <a:t>Porre attenzione alla</a:t>
            </a:r>
            <a:r>
              <a:rPr lang="it-IT" sz="2800" b="0" i="0" dirty="0">
                <a:solidFill>
                  <a:srgbClr val="000000"/>
                </a:solidFill>
                <a:effectLst/>
                <a:latin typeface="Roboto" panose="02000000000000000000" pitchFamily="2" charset="0"/>
              </a:rPr>
              <a:t>​</a:t>
            </a:r>
            <a:endParaRPr lang="it-IT" sz="2800" dirty="0">
              <a:solidFill>
                <a:srgbClr val="174489"/>
              </a:solidFill>
              <a:latin typeface="Roboto Thin" panose="02000000000000000000" pitchFamily="2" charset="0"/>
              <a:ea typeface="Roboto Thin" panose="02000000000000000000" pitchFamily="2" charset="0"/>
            </a:endParaRPr>
          </a:p>
        </p:txBody>
      </p:sp>
      <p:sp>
        <p:nvSpPr>
          <p:cNvPr id="13" name="Titolo 1">
            <a:extLst>
              <a:ext uri="{FF2B5EF4-FFF2-40B4-BE49-F238E27FC236}">
                <a16:creationId xmlns:a16="http://schemas.microsoft.com/office/drawing/2014/main" id="{B1C51FBB-F57F-9D9B-D33C-E6C02BF302EE}"/>
              </a:ext>
            </a:extLst>
          </p:cNvPr>
          <p:cNvSpPr txBox="1">
            <a:spLocks/>
          </p:cNvSpPr>
          <p:nvPr/>
        </p:nvSpPr>
        <p:spPr>
          <a:xfrm>
            <a:off x="838200" y="369871"/>
            <a:ext cx="6387485" cy="996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it-IT" sz="1800" b="0" i="0" dirty="0">
                <a:solidFill>
                  <a:srgbClr val="000000"/>
                </a:solidFill>
                <a:effectLst/>
                <a:latin typeface="Roboto" panose="02000000000000000000" pitchFamily="2" charset="0"/>
              </a:rPr>
              <a:t>​</a:t>
            </a:r>
            <a:endParaRPr lang="it-IT" sz="2000" dirty="0">
              <a:solidFill>
                <a:srgbClr val="174489"/>
              </a:solidFill>
              <a:latin typeface="Roboto" panose="02000000000000000000" pitchFamily="2" charset="0"/>
              <a:ea typeface="Roboto" panose="02000000000000000000" pitchFamily="2" charset="0"/>
            </a:endParaRPr>
          </a:p>
        </p:txBody>
      </p:sp>
      <p:sp>
        <p:nvSpPr>
          <p:cNvPr id="4" name="Titolo 1">
            <a:extLst>
              <a:ext uri="{FF2B5EF4-FFF2-40B4-BE49-F238E27FC236}">
                <a16:creationId xmlns:a16="http://schemas.microsoft.com/office/drawing/2014/main" id="{4F29237C-E076-E997-FB2C-38FBBFD3D47A}"/>
              </a:ext>
            </a:extLst>
          </p:cNvPr>
          <p:cNvSpPr txBox="1">
            <a:spLocks/>
          </p:cNvSpPr>
          <p:nvPr/>
        </p:nvSpPr>
        <p:spPr>
          <a:xfrm>
            <a:off x="2812816" y="636758"/>
            <a:ext cx="7858125" cy="9931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rgbClr val="174489"/>
                </a:solidFill>
                <a:highlight>
                  <a:srgbClr val="FFFFFF"/>
                </a:highlight>
                <a:latin typeface="Roboto" panose="02000000000000000000" pitchFamily="2" charset="0"/>
                <a:ea typeface="Roboto" panose="02000000000000000000" pitchFamily="2" charset="0"/>
              </a:rPr>
              <a:t>PERTINENZA (max 30 punti)</a:t>
            </a:r>
            <a:endParaRPr lang="it-IT" sz="2400" dirty="0">
              <a:solidFill>
                <a:srgbClr val="174489"/>
              </a:solidFill>
              <a:highlight>
                <a:srgbClr val="FFFFFF"/>
              </a:highlight>
              <a:latin typeface="Roboto Thin" panose="02000000000000000000" pitchFamily="2" charset="0"/>
              <a:ea typeface="Roboto Thin" panose="02000000000000000000" pitchFamily="2" charset="0"/>
              <a:cs typeface="Roboto Thin"/>
            </a:endParaRPr>
          </a:p>
        </p:txBody>
      </p:sp>
      <p:graphicFrame>
        <p:nvGraphicFramePr>
          <p:cNvPr id="8" name="Tabella 8">
            <a:extLst>
              <a:ext uri="{FF2B5EF4-FFF2-40B4-BE49-F238E27FC236}">
                <a16:creationId xmlns:a16="http://schemas.microsoft.com/office/drawing/2014/main" id="{A920EF57-9B70-8577-EFDE-4FF7AC7BD3AD}"/>
              </a:ext>
            </a:extLst>
          </p:cNvPr>
          <p:cNvGraphicFramePr>
            <a:graphicFrameLocks noGrp="1"/>
          </p:cNvGraphicFramePr>
          <p:nvPr>
            <p:extLst>
              <p:ext uri="{D42A27DB-BD31-4B8C-83A1-F6EECF244321}">
                <p14:modId xmlns:p14="http://schemas.microsoft.com/office/powerpoint/2010/main" val="250705234"/>
              </p:ext>
            </p:extLst>
          </p:nvPr>
        </p:nvGraphicFramePr>
        <p:xfrm>
          <a:off x="2921873" y="1791845"/>
          <a:ext cx="5636878" cy="3932803"/>
        </p:xfrm>
        <a:graphic>
          <a:graphicData uri="http://schemas.openxmlformats.org/drawingml/2006/table">
            <a:tbl>
              <a:tblPr firstRow="1" bandRow="1">
                <a:tableStyleId>{22838BEF-8BB2-4498-84A7-C5851F593DF1}</a:tableStyleId>
              </a:tblPr>
              <a:tblGrid>
                <a:gridCol w="5636878">
                  <a:extLst>
                    <a:ext uri="{9D8B030D-6E8A-4147-A177-3AD203B41FA5}">
                      <a16:colId xmlns:a16="http://schemas.microsoft.com/office/drawing/2014/main" val="638998140"/>
                    </a:ext>
                  </a:extLst>
                </a:gridCol>
              </a:tblGrid>
              <a:tr h="338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j-cs"/>
                        </a:rPr>
                        <a:t>La misura in cui:</a:t>
                      </a:r>
                    </a:p>
                  </a:txBody>
                  <a:tcPr/>
                </a:tc>
                <a:extLst>
                  <a:ext uri="{0D108BD9-81ED-4DB2-BD59-A6C34878D82A}">
                    <a16:rowId xmlns:a16="http://schemas.microsoft.com/office/drawing/2014/main" val="856541156"/>
                  </a:ext>
                </a:extLst>
              </a:tr>
              <a:tr h="612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j-cs"/>
                        </a:rPr>
                        <a:t>il progetto è pertinente agli obiettivi e alle priorità dell’azione</a:t>
                      </a:r>
                    </a:p>
                  </a:txBody>
                  <a:tcPr/>
                </a:tc>
                <a:extLst>
                  <a:ext uri="{0D108BD9-81ED-4DB2-BD59-A6C34878D82A}">
                    <a16:rowId xmlns:a16="http://schemas.microsoft.com/office/drawing/2014/main" val="1806248767"/>
                  </a:ext>
                </a:extLst>
              </a:tr>
              <a:tr h="604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u="none" kern="1200" dirty="0">
                          <a:solidFill>
                            <a:srgbClr val="174489"/>
                          </a:solidFill>
                          <a:latin typeface="Roboto" panose="02000000000000000000" pitchFamily="2" charset="0"/>
                          <a:ea typeface="Roboto" panose="02000000000000000000" pitchFamily="2" charset="0"/>
                          <a:cs typeface="+mj-cs"/>
                        </a:rPr>
                        <a:t>il profilo, l’esperienza e le attività delle organizzazioni partecipanti sono pertinenti al settore</a:t>
                      </a:r>
                    </a:p>
                  </a:txBody>
                  <a:tcPr/>
                </a:tc>
                <a:extLst>
                  <a:ext uri="{0D108BD9-81ED-4DB2-BD59-A6C34878D82A}">
                    <a16:rowId xmlns:a16="http://schemas.microsoft.com/office/drawing/2014/main" val="1069328133"/>
                  </a:ext>
                </a:extLst>
              </a:tr>
              <a:tr h="1004539">
                <a:tc>
                  <a:txBody>
                    <a:bodyPr/>
                    <a:lstStyle/>
                    <a:p>
                      <a:pPr algn="l"/>
                      <a:r>
                        <a:rPr lang="it-IT" sz="1600" b="1" kern="1200" dirty="0">
                          <a:solidFill>
                            <a:srgbClr val="174489"/>
                          </a:solidFill>
                          <a:latin typeface="Roboto" panose="02000000000000000000" pitchFamily="2" charset="0"/>
                          <a:ea typeface="Roboto" panose="02000000000000000000" pitchFamily="2" charset="0"/>
                          <a:cs typeface="+mj-cs"/>
                        </a:rPr>
                        <a:t>la proposta è pertinente per il rispetto e la promozione dei valori condivisi dell’UE: rispetto della dignità umana, libertà, democrazia, uguaglianza, Stato di diritto, diritti umani, nonché la lotta contro qualsiasi tipo di discriminazione)</a:t>
                      </a:r>
                    </a:p>
                  </a:txBody>
                  <a:tcPr/>
                </a:tc>
                <a:extLst>
                  <a:ext uri="{0D108BD9-81ED-4DB2-BD59-A6C34878D82A}">
                    <a16:rowId xmlns:a16="http://schemas.microsoft.com/office/drawing/2014/main" val="3271562468"/>
                  </a:ext>
                </a:extLst>
              </a:tr>
              <a:tr h="1004539">
                <a:tc>
                  <a:txBody>
                    <a:bodyPr/>
                    <a:lstStyle/>
                    <a:p>
                      <a:pPr algn="l">
                        <a:spcAft>
                          <a:spcPts val="0"/>
                        </a:spcAft>
                      </a:pPr>
                      <a:r>
                        <a:rPr lang="it-IT" sz="1600" b="1" kern="1200" dirty="0">
                          <a:solidFill>
                            <a:srgbClr val="174489"/>
                          </a:solidFill>
                          <a:latin typeface="Roboto" panose="02000000000000000000" pitchFamily="2" charset="0"/>
                          <a:ea typeface="Roboto" panose="02000000000000000000" pitchFamily="2" charset="0"/>
                          <a:cs typeface="+mj-cs"/>
                        </a:rPr>
                        <a:t>la proposta fornisce valore aggiunto a livello dell’UE sviluppando la capacità delle organizzazioni di impegnarsi nella cooperazione e nella creazione di reti a livello transfrontaliero</a:t>
                      </a:r>
                    </a:p>
                  </a:txBody>
                  <a:tcPr/>
                </a:tc>
                <a:extLst>
                  <a:ext uri="{0D108BD9-81ED-4DB2-BD59-A6C34878D82A}">
                    <a16:rowId xmlns:a16="http://schemas.microsoft.com/office/drawing/2014/main" val="3180479138"/>
                  </a:ext>
                </a:extLst>
              </a:tr>
            </a:tbl>
          </a:graphicData>
        </a:graphic>
      </p:graphicFrame>
    </p:spTree>
    <p:extLst>
      <p:ext uri="{BB962C8B-B14F-4D97-AF65-F5344CB8AC3E}">
        <p14:creationId xmlns:p14="http://schemas.microsoft.com/office/powerpoint/2010/main" val="236656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a:extLst>
              <a:ext uri="{FF2B5EF4-FFF2-40B4-BE49-F238E27FC236}">
                <a16:creationId xmlns:a16="http://schemas.microsoft.com/office/drawing/2014/main" id="{CD3DD6F3-0FAC-4D79-8B40-7A972E2F1143}"/>
              </a:ext>
            </a:extLst>
          </p:cNvPr>
          <p:cNvSpPr txBox="1">
            <a:spLocks noGrp="1"/>
          </p:cNvSpPr>
          <p:nvPr>
            <p:ph idx="1"/>
          </p:nvPr>
        </p:nvSpPr>
        <p:spPr bwMode="auto">
          <a:xfrm>
            <a:off x="1596000" y="1990415"/>
            <a:ext cx="8788971" cy="921423"/>
          </a:xfrm>
          <a:prstGeom prst="rect">
            <a:avLst/>
          </a:prstGeom>
          <a:solidFill>
            <a:srgbClr val="FFC000"/>
          </a:solidFill>
          <a:ln>
            <a:noFill/>
          </a:ln>
          <a:effec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it-IT" sz="2400" b="1" kern="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KA1 - AZIONE CHIAVE 1 - </a:t>
            </a:r>
          </a:p>
          <a:p>
            <a:pPr marL="0" indent="0" algn="ctr">
              <a:buFontTx/>
              <a:buNone/>
              <a:defRPr/>
            </a:pPr>
            <a:r>
              <a:rPr lang="it-IT" sz="2400" b="1" kern="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PROGETTI DI MOBILITA’ INDIVIDUALE</a:t>
            </a:r>
          </a:p>
        </p:txBody>
      </p:sp>
      <p:sp>
        <p:nvSpPr>
          <p:cNvPr id="6" name="Segnaposto contenuto 2">
            <a:extLst>
              <a:ext uri="{FF2B5EF4-FFF2-40B4-BE49-F238E27FC236}">
                <a16:creationId xmlns:a16="http://schemas.microsoft.com/office/drawing/2014/main" id="{74523C7D-ACD5-4865-90DB-FFB6EAF7F957}"/>
              </a:ext>
            </a:extLst>
          </p:cNvPr>
          <p:cNvSpPr txBox="1">
            <a:spLocks/>
          </p:cNvSpPr>
          <p:nvPr/>
        </p:nvSpPr>
        <p:spPr bwMode="auto">
          <a:xfrm>
            <a:off x="1596000" y="3362211"/>
            <a:ext cx="8788971" cy="921423"/>
          </a:xfrm>
          <a:prstGeom prst="rect">
            <a:avLst/>
          </a:prstGeom>
          <a:solidFill>
            <a:srgbClr val="00AEEF"/>
          </a:solidFill>
          <a:ln>
            <a:noFill/>
          </a:ln>
          <a:effec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it-IT" sz="2400" b="1" kern="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KA2</a:t>
            </a:r>
            <a:r>
              <a:rPr lang="it-IT" sz="2400" kern="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AZIONE CHIAVE 2 - </a:t>
            </a:r>
          </a:p>
          <a:p>
            <a:pPr marL="0" indent="0" algn="ctr">
              <a:buFontTx/>
              <a:buNone/>
              <a:defRPr/>
            </a:pPr>
            <a:r>
              <a:rPr lang="it-IT" sz="2400" b="1" kern="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PARTENARIATI PER LA COOPERAZIONE</a:t>
            </a:r>
          </a:p>
        </p:txBody>
      </p:sp>
      <p:sp>
        <p:nvSpPr>
          <p:cNvPr id="7" name="Segnaposto contenuto 2">
            <a:extLst>
              <a:ext uri="{FF2B5EF4-FFF2-40B4-BE49-F238E27FC236}">
                <a16:creationId xmlns:a16="http://schemas.microsoft.com/office/drawing/2014/main" id="{4082590D-E98B-43BC-A826-F0BA2EF32779}"/>
              </a:ext>
            </a:extLst>
          </p:cNvPr>
          <p:cNvSpPr txBox="1">
            <a:spLocks/>
          </p:cNvSpPr>
          <p:nvPr/>
        </p:nvSpPr>
        <p:spPr bwMode="auto">
          <a:xfrm>
            <a:off x="1596000" y="4637313"/>
            <a:ext cx="8788971" cy="1362451"/>
          </a:xfrm>
          <a:prstGeom prst="rect">
            <a:avLst/>
          </a:prstGeom>
          <a:solidFill>
            <a:srgbClr val="FDD0C7"/>
          </a:solidFill>
          <a:ln>
            <a:noFill/>
          </a:ln>
          <a:effec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it-IT" sz="2400" b="1" kern="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KA3 - AZIONE CHIAVE 3 -</a:t>
            </a:r>
            <a:br>
              <a:rPr lang="it-IT" sz="2400" b="1" kern="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it-IT" sz="2400" b="1" kern="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SOSTEGNO ALLA DEFINIZIONE DELLE POLITICHE E ALLA COOPERAZIONE</a:t>
            </a:r>
            <a:endParaRPr lang="it-IT" sz="2400" b="1" kern="0" dirty="0">
              <a:solidFill>
                <a:schemeClr val="bg1">
                  <a:lumMod val="95000"/>
                </a:schemeClr>
              </a:solidFill>
              <a:effectLst>
                <a:outerShdw blurRad="38100" dist="38100" dir="2700000" algn="tl">
                  <a:srgbClr val="000000">
                    <a:alpha val="43137"/>
                  </a:srgbClr>
                </a:outerShdw>
              </a:effectLst>
              <a:highlight>
                <a:srgbClr val="808000"/>
              </a:highlight>
              <a:latin typeface="Arial" panose="020B0604020202020204" pitchFamily="34" charset="0"/>
              <a:cs typeface="Arial" panose="020B0604020202020204" pitchFamily="34" charset="0"/>
            </a:endParaRPr>
          </a:p>
        </p:txBody>
      </p:sp>
      <p:cxnSp>
        <p:nvCxnSpPr>
          <p:cNvPr id="2" name="Connettore 1 11">
            <a:extLst>
              <a:ext uri="{FF2B5EF4-FFF2-40B4-BE49-F238E27FC236}">
                <a16:creationId xmlns:a16="http://schemas.microsoft.com/office/drawing/2014/main" id="{76C59644-841B-EF9C-46B9-A5110E4D725D}"/>
              </a:ext>
            </a:extLst>
          </p:cNvPr>
          <p:cNvCxnSpPr>
            <a:cxnSpLocks/>
          </p:cNvCxnSpPr>
          <p:nvPr/>
        </p:nvCxnSpPr>
        <p:spPr>
          <a:xfrm>
            <a:off x="2732314" y="1351572"/>
            <a:ext cx="672737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115CCA5-C50F-BA5E-607A-205AB2C2C4FE}"/>
              </a:ext>
            </a:extLst>
          </p:cNvPr>
          <p:cNvSpPr txBox="1"/>
          <p:nvPr/>
        </p:nvSpPr>
        <p:spPr>
          <a:xfrm>
            <a:off x="2456377" y="879636"/>
            <a:ext cx="7279244" cy="954107"/>
          </a:xfrm>
          <a:prstGeom prst="rect">
            <a:avLst/>
          </a:prstGeom>
          <a:noFill/>
        </p:spPr>
        <p:txBody>
          <a:bodyPr wrap="square">
            <a:spAutoFit/>
          </a:bodyPr>
          <a:lstStyle/>
          <a:p>
            <a:pPr algn="ctr"/>
            <a:r>
              <a:rPr lang="it-IT" sz="2800" b="1" dirty="0">
                <a:solidFill>
                  <a:srgbClr val="174489"/>
                </a:solidFill>
                <a:latin typeface="+mn-lt"/>
                <a:cs typeface="Arial" panose="020B0604020202020204" pitchFamily="34" charset="0"/>
              </a:rPr>
              <a:t>Struttura del Programma Erasmus+ 2021-2027</a:t>
            </a:r>
          </a:p>
          <a:p>
            <a:pPr algn="ctr"/>
            <a:r>
              <a:rPr lang="it-IT" sz="2800" b="1" dirty="0">
                <a:solidFill>
                  <a:srgbClr val="174489"/>
                </a:solidFill>
                <a:latin typeface="+mn-lt"/>
                <a:cs typeface="Arial" panose="020B0604020202020204" pitchFamily="34" charset="0"/>
              </a:rPr>
              <a:t> </a:t>
            </a:r>
            <a:endParaRPr lang="it-IT" sz="2800" dirty="0"/>
          </a:p>
        </p:txBody>
      </p:sp>
    </p:spTree>
    <p:extLst>
      <p:ext uri="{BB962C8B-B14F-4D97-AF65-F5344CB8AC3E}">
        <p14:creationId xmlns:p14="http://schemas.microsoft.com/office/powerpoint/2010/main" val="20748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mph" presetSubtype="0" fill="hold" grpId="0" nodeType="clickEffect">
                                  <p:stCondLst>
                                    <p:cond delay="0"/>
                                  </p:stCondLst>
                                  <p:childTnLst>
                                    <p:animClr clrSpc="hsl" dir="cw">
                                      <p:cBhvr override="childStyle">
                                        <p:cTn id="12" dur="500" fill="hold"/>
                                        <p:tgtEl>
                                          <p:spTgt spid="6"/>
                                        </p:tgtEl>
                                        <p:attrNameLst>
                                          <p:attrName>style.color</p:attrName>
                                        </p:attrNameLst>
                                      </p:cBhvr>
                                      <p:by>
                                        <p:hsl h="7200000" s="0" l="0"/>
                                      </p:by>
                                    </p:animClr>
                                    <p:animClr clrSpc="hsl" dir="cw">
                                      <p:cBhvr>
                                        <p:cTn id="13" dur="500" fill="hold"/>
                                        <p:tgtEl>
                                          <p:spTgt spid="6"/>
                                        </p:tgtEl>
                                        <p:attrNameLst>
                                          <p:attrName>fillcolor</p:attrName>
                                        </p:attrNameLst>
                                      </p:cBhvr>
                                      <p:by>
                                        <p:hsl h="7200000" s="0" l="0"/>
                                      </p:by>
                                    </p:animClr>
                                    <p:animClr clrSpc="hsl" dir="cw">
                                      <p:cBhvr>
                                        <p:cTn id="14" dur="500" fill="hold"/>
                                        <p:tgtEl>
                                          <p:spTgt spid="6"/>
                                        </p:tgtEl>
                                        <p:attrNameLst>
                                          <p:attrName>stroke.color</p:attrName>
                                        </p:attrNameLst>
                                      </p:cBhvr>
                                      <p:by>
                                        <p:hsl h="7200000" s="0" l="0"/>
                                      </p:by>
                                    </p:animClr>
                                    <p:set>
                                      <p:cBhvr>
                                        <p:cTn id="15" dur="500" fill="hold"/>
                                        <p:tgtEl>
                                          <p:spTgt spid="6"/>
                                        </p:tgtEl>
                                        <p:attrNameLst>
                                          <p:attrName>fill.type</p:attrName>
                                        </p:attrNameLst>
                                      </p:cBhvr>
                                      <p:to>
                                        <p:strVal val="solid"/>
                                      </p:to>
                                    </p:set>
                                  </p:childTnLst>
                                </p:cTn>
                              </p:par>
                            </p:childTnLst>
                          </p:cTn>
                        </p:par>
                        <p:par>
                          <p:cTn id="16" fill="hold">
                            <p:stCondLst>
                              <p:cond delay="500"/>
                            </p:stCondLst>
                            <p:childTnLst>
                              <p:par>
                                <p:cTn id="17" presetID="1" presetClass="exit" presetSubtype="0" fill="hold" nodeType="after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53AE9-47B4-5971-0415-2CB98EC54F26}"/>
              </a:ext>
            </a:extLst>
          </p:cNvPr>
          <p:cNvSpPr>
            <a:spLocks noGrp="1"/>
          </p:cNvSpPr>
          <p:nvPr>
            <p:ph type="title" idx="4294967295"/>
          </p:nvPr>
        </p:nvSpPr>
        <p:spPr>
          <a:xfrm>
            <a:off x="-928955" y="-2185948"/>
            <a:ext cx="5901677" cy="380848"/>
          </a:xfrm>
        </p:spPr>
        <p:txBody>
          <a:bodyPr>
            <a:noAutofit/>
          </a:bodyPr>
          <a:lstStyle/>
          <a:p>
            <a:pPr>
              <a:lnSpc>
                <a:spcPct val="100000"/>
              </a:lnSpc>
            </a:pPr>
            <a:r>
              <a:rPr lang="it-IT" sz="2800" b="1" i="0" u="none" strike="noStrike" dirty="0">
                <a:solidFill>
                  <a:srgbClr val="174489"/>
                </a:solidFill>
                <a:effectLst/>
                <a:latin typeface="Roboto" panose="02000000000000000000" pitchFamily="2" charset="0"/>
              </a:rPr>
              <a:t>Porre attenzione alla</a:t>
            </a:r>
            <a:r>
              <a:rPr lang="it-IT" sz="2800" b="0" i="0" dirty="0">
                <a:solidFill>
                  <a:srgbClr val="000000"/>
                </a:solidFill>
                <a:effectLst/>
                <a:latin typeface="Roboto" panose="02000000000000000000" pitchFamily="2" charset="0"/>
              </a:rPr>
              <a:t>​</a:t>
            </a:r>
            <a:endParaRPr lang="it-IT" sz="2800" dirty="0">
              <a:solidFill>
                <a:srgbClr val="174489"/>
              </a:solidFill>
              <a:latin typeface="Roboto Thin" panose="02000000000000000000" pitchFamily="2" charset="0"/>
              <a:ea typeface="Roboto Thin" panose="02000000000000000000" pitchFamily="2" charset="0"/>
            </a:endParaRPr>
          </a:p>
        </p:txBody>
      </p:sp>
      <p:sp>
        <p:nvSpPr>
          <p:cNvPr id="13" name="Titolo 1">
            <a:extLst>
              <a:ext uri="{FF2B5EF4-FFF2-40B4-BE49-F238E27FC236}">
                <a16:creationId xmlns:a16="http://schemas.microsoft.com/office/drawing/2014/main" id="{B1C51FBB-F57F-9D9B-D33C-E6C02BF302EE}"/>
              </a:ext>
            </a:extLst>
          </p:cNvPr>
          <p:cNvSpPr txBox="1">
            <a:spLocks/>
          </p:cNvSpPr>
          <p:nvPr/>
        </p:nvSpPr>
        <p:spPr>
          <a:xfrm>
            <a:off x="838200" y="369871"/>
            <a:ext cx="6387485" cy="996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it-IT" sz="1800" b="0" i="0" dirty="0">
                <a:solidFill>
                  <a:srgbClr val="000000"/>
                </a:solidFill>
                <a:effectLst/>
                <a:latin typeface="Roboto" panose="02000000000000000000" pitchFamily="2" charset="0"/>
              </a:rPr>
              <a:t>​</a:t>
            </a:r>
            <a:endParaRPr lang="it-IT" sz="2000" dirty="0">
              <a:solidFill>
                <a:srgbClr val="174489"/>
              </a:solidFill>
              <a:latin typeface="Roboto" panose="02000000000000000000" pitchFamily="2" charset="0"/>
              <a:ea typeface="Roboto" panose="02000000000000000000" pitchFamily="2" charset="0"/>
            </a:endParaRPr>
          </a:p>
        </p:txBody>
      </p:sp>
      <p:sp>
        <p:nvSpPr>
          <p:cNvPr id="6" name="CasellaDiTesto 5">
            <a:extLst>
              <a:ext uri="{FF2B5EF4-FFF2-40B4-BE49-F238E27FC236}">
                <a16:creationId xmlns:a16="http://schemas.microsoft.com/office/drawing/2014/main" id="{75652DF2-AF3F-CD55-0352-69AE6AF9D3D3}"/>
              </a:ext>
            </a:extLst>
          </p:cNvPr>
          <p:cNvSpPr txBox="1"/>
          <p:nvPr/>
        </p:nvSpPr>
        <p:spPr>
          <a:xfrm>
            <a:off x="2853262" y="713850"/>
            <a:ext cx="7071288" cy="830997"/>
          </a:xfrm>
          <a:prstGeom prst="rect">
            <a:avLst/>
          </a:prstGeom>
          <a:noFill/>
        </p:spPr>
        <p:txBody>
          <a:bodyPr wrap="square">
            <a:spAutoFit/>
          </a:bodyPr>
          <a:lstStyle/>
          <a:p>
            <a:r>
              <a:rPr lang="it-IT" sz="2400" b="1" dirty="0">
                <a:solidFill>
                  <a:srgbClr val="174489"/>
                </a:solidFill>
                <a:highlight>
                  <a:srgbClr val="FFFFFF"/>
                </a:highlight>
                <a:latin typeface="Roboto" panose="02000000000000000000" pitchFamily="2" charset="0"/>
                <a:ea typeface="Roboto" panose="02000000000000000000" pitchFamily="2" charset="0"/>
                <a:cs typeface="+mj-cs"/>
              </a:rPr>
              <a:t>Qualità dell'elaborazione e </a:t>
            </a:r>
          </a:p>
          <a:p>
            <a:r>
              <a:rPr lang="it-IT" sz="2400" b="1" dirty="0">
                <a:solidFill>
                  <a:srgbClr val="174489"/>
                </a:solidFill>
                <a:highlight>
                  <a:srgbClr val="FFFFFF"/>
                </a:highlight>
                <a:latin typeface="Roboto" panose="02000000000000000000" pitchFamily="2" charset="0"/>
                <a:ea typeface="Roboto" panose="02000000000000000000" pitchFamily="2" charset="0"/>
                <a:cs typeface="+mj-cs"/>
              </a:rPr>
              <a:t>dell'attuazione del progetto (</a:t>
            </a:r>
            <a:r>
              <a:rPr lang="it-IT" sz="2400" b="1" dirty="0">
                <a:solidFill>
                  <a:srgbClr val="174489"/>
                </a:solidFill>
                <a:highlight>
                  <a:srgbClr val="FFFFFF"/>
                </a:highlight>
                <a:latin typeface="Roboto" panose="02000000000000000000" pitchFamily="2" charset="0"/>
                <a:ea typeface="Roboto" panose="02000000000000000000" pitchFamily="2" charset="0"/>
              </a:rPr>
              <a:t>max 30 punti)</a:t>
            </a:r>
          </a:p>
        </p:txBody>
      </p:sp>
      <p:graphicFrame>
        <p:nvGraphicFramePr>
          <p:cNvPr id="3" name="Tabella 2">
            <a:extLst>
              <a:ext uri="{FF2B5EF4-FFF2-40B4-BE49-F238E27FC236}">
                <a16:creationId xmlns:a16="http://schemas.microsoft.com/office/drawing/2014/main" id="{E531BACE-2DCA-AD6D-110B-65BE57584584}"/>
              </a:ext>
            </a:extLst>
          </p:cNvPr>
          <p:cNvGraphicFramePr>
            <a:graphicFrameLocks noGrp="1"/>
          </p:cNvGraphicFramePr>
          <p:nvPr>
            <p:extLst>
              <p:ext uri="{D42A27DB-BD31-4B8C-83A1-F6EECF244321}">
                <p14:modId xmlns:p14="http://schemas.microsoft.com/office/powerpoint/2010/main" val="1242918410"/>
              </p:ext>
            </p:extLst>
          </p:nvPr>
        </p:nvGraphicFramePr>
        <p:xfrm>
          <a:off x="2853262" y="1675030"/>
          <a:ext cx="5636878" cy="4813099"/>
        </p:xfrm>
        <a:graphic>
          <a:graphicData uri="http://schemas.openxmlformats.org/drawingml/2006/table">
            <a:tbl>
              <a:tblPr firstRow="1" bandRow="1">
                <a:tableStyleId>{22838BEF-8BB2-4498-84A7-C5851F593DF1}</a:tableStyleId>
              </a:tblPr>
              <a:tblGrid>
                <a:gridCol w="5636878">
                  <a:extLst>
                    <a:ext uri="{9D8B030D-6E8A-4147-A177-3AD203B41FA5}">
                      <a16:colId xmlns:a16="http://schemas.microsoft.com/office/drawing/2014/main" val="2934193415"/>
                    </a:ext>
                  </a:extLst>
                </a:gridCol>
              </a:tblGrid>
              <a:tr h="187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n-cs"/>
                        </a:rPr>
                        <a:t>La misura in cui:</a:t>
                      </a:r>
                    </a:p>
                  </a:txBody>
                  <a:tcPr/>
                </a:tc>
                <a:extLst>
                  <a:ext uri="{0D108BD9-81ED-4DB2-BD59-A6C34878D82A}">
                    <a16:rowId xmlns:a16="http://schemas.microsoft.com/office/drawing/2014/main" val="3335797664"/>
                  </a:ext>
                </a:extLst>
              </a:tr>
              <a:tr h="671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j-cs"/>
                        </a:rPr>
                        <a:t>gli obiettivi del progetto sono chiaramente definiti, realistici e rispondono ai bisogni e alle finalità delle organizzazioni partecipanti nonché dei loro gruppi destinatari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b="1" kern="1200" dirty="0">
                        <a:solidFill>
                          <a:srgbClr val="174489"/>
                        </a:solidFill>
                        <a:latin typeface="Roboto" panose="02000000000000000000" pitchFamily="2" charset="0"/>
                        <a:ea typeface="Roboto" panose="02000000000000000000" pitchFamily="2" charset="0"/>
                        <a:cs typeface="+mj-cs"/>
                      </a:endParaRPr>
                    </a:p>
                  </a:txBody>
                  <a:tcPr/>
                </a:tc>
                <a:extLst>
                  <a:ext uri="{0D108BD9-81ED-4DB2-BD59-A6C34878D82A}">
                    <a16:rowId xmlns:a16="http://schemas.microsoft.com/office/drawing/2014/main" val="4051381825"/>
                  </a:ext>
                </a:extLst>
              </a:tr>
              <a:tr h="454459">
                <a:tc>
                  <a:txBody>
                    <a:bodyPr/>
                    <a:lstStyle/>
                    <a:p>
                      <a:pPr algn="just">
                        <a:spcAft>
                          <a:spcPts val="0"/>
                        </a:spcAft>
                      </a:pPr>
                      <a:r>
                        <a:rPr lang="it-IT" sz="1600" b="1" kern="1200" dirty="0">
                          <a:solidFill>
                            <a:srgbClr val="174489"/>
                          </a:solidFill>
                          <a:latin typeface="Roboto" panose="02000000000000000000" pitchFamily="2" charset="0"/>
                          <a:ea typeface="Roboto" panose="02000000000000000000" pitchFamily="2" charset="0"/>
                          <a:cs typeface="+mj-cs"/>
                        </a:rPr>
                        <a:t>la metodologia proposta è chiara, adeguata e fattibile</a:t>
                      </a:r>
                    </a:p>
                  </a:txBody>
                  <a:tcPr/>
                </a:tc>
                <a:extLst>
                  <a:ext uri="{0D108BD9-81ED-4DB2-BD59-A6C34878D82A}">
                    <a16:rowId xmlns:a16="http://schemas.microsoft.com/office/drawing/2014/main" val="1424357930"/>
                  </a:ext>
                </a:extLst>
              </a:tr>
              <a:tr h="71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j-cs"/>
                        </a:rPr>
                        <a:t>le attività sono concepite in modo accessibile e inclusivo e sono aperte a partecipanti con minori opportunità</a:t>
                      </a:r>
                    </a:p>
                    <a:p>
                      <a:endParaRPr lang="it-IT" sz="1600" b="1" kern="1200" dirty="0">
                        <a:solidFill>
                          <a:srgbClr val="174489"/>
                        </a:solidFill>
                        <a:latin typeface="Roboto" panose="02000000000000000000" pitchFamily="2" charset="0"/>
                        <a:ea typeface="Roboto" panose="02000000000000000000" pitchFamily="2" charset="0"/>
                        <a:cs typeface="+mj-cs"/>
                      </a:endParaRPr>
                    </a:p>
                  </a:txBody>
                  <a:tcPr/>
                </a:tc>
                <a:extLst>
                  <a:ext uri="{0D108BD9-81ED-4DB2-BD59-A6C34878D82A}">
                    <a16:rowId xmlns:a16="http://schemas.microsoft.com/office/drawing/2014/main" val="12809516"/>
                  </a:ext>
                </a:extLst>
              </a:tr>
              <a:tr h="71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n-cs"/>
                        </a:rPr>
                        <a:t>il progetto prevede l’uso di strumenti e metodi di apprendimento digitali e piattaforme europee come eTwinning complementari alla mobilità, per le fasi di preparazione/implementazione/follow up</a:t>
                      </a:r>
                    </a:p>
                    <a:p>
                      <a:endParaRPr lang="it-IT" sz="1600" b="1" kern="1200" dirty="0">
                        <a:solidFill>
                          <a:srgbClr val="174489"/>
                        </a:solidFill>
                        <a:latin typeface="Roboto" panose="02000000000000000000" pitchFamily="2" charset="0"/>
                        <a:ea typeface="Roboto" panose="02000000000000000000" pitchFamily="2" charset="0"/>
                        <a:cs typeface="+mj-cs"/>
                      </a:endParaRPr>
                    </a:p>
                  </a:txBody>
                  <a:tcPr/>
                </a:tc>
                <a:extLst>
                  <a:ext uri="{0D108BD9-81ED-4DB2-BD59-A6C34878D82A}">
                    <a16:rowId xmlns:a16="http://schemas.microsoft.com/office/drawing/2014/main" val="2282054752"/>
                  </a:ext>
                </a:extLst>
              </a:tr>
              <a:tr h="71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n-cs"/>
                        </a:rPr>
                        <a:t>il progetto è elaborato in modo ecocompatibile e include pratiche ecologiche nelle diverse fasi</a:t>
                      </a:r>
                    </a:p>
                    <a:p>
                      <a:endParaRPr lang="it-IT" sz="1600" b="1" kern="1200" dirty="0">
                        <a:solidFill>
                          <a:srgbClr val="174489"/>
                        </a:solidFill>
                        <a:latin typeface="Roboto" panose="02000000000000000000" pitchFamily="2" charset="0"/>
                        <a:ea typeface="Roboto" panose="02000000000000000000" pitchFamily="2" charset="0"/>
                        <a:cs typeface="+mj-cs"/>
                      </a:endParaRPr>
                    </a:p>
                  </a:txBody>
                  <a:tcPr/>
                </a:tc>
                <a:extLst>
                  <a:ext uri="{0D108BD9-81ED-4DB2-BD59-A6C34878D82A}">
                    <a16:rowId xmlns:a16="http://schemas.microsoft.com/office/drawing/2014/main" val="1358675271"/>
                  </a:ext>
                </a:extLst>
              </a:tr>
            </a:tbl>
          </a:graphicData>
        </a:graphic>
      </p:graphicFrame>
    </p:spTree>
    <p:extLst>
      <p:ext uri="{BB962C8B-B14F-4D97-AF65-F5344CB8AC3E}">
        <p14:creationId xmlns:p14="http://schemas.microsoft.com/office/powerpoint/2010/main" val="364837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53AE9-47B4-5971-0415-2CB98EC54F26}"/>
              </a:ext>
            </a:extLst>
          </p:cNvPr>
          <p:cNvSpPr>
            <a:spLocks noGrp="1"/>
          </p:cNvSpPr>
          <p:nvPr>
            <p:ph type="title" idx="4294967295"/>
          </p:nvPr>
        </p:nvSpPr>
        <p:spPr>
          <a:xfrm>
            <a:off x="-928955" y="-2185948"/>
            <a:ext cx="5901677" cy="380848"/>
          </a:xfrm>
        </p:spPr>
        <p:txBody>
          <a:bodyPr>
            <a:noAutofit/>
          </a:bodyPr>
          <a:lstStyle/>
          <a:p>
            <a:pPr>
              <a:lnSpc>
                <a:spcPct val="100000"/>
              </a:lnSpc>
            </a:pPr>
            <a:r>
              <a:rPr lang="it-IT" sz="2800" b="1" i="0" u="none" strike="noStrike" dirty="0">
                <a:solidFill>
                  <a:srgbClr val="174489"/>
                </a:solidFill>
                <a:effectLst/>
                <a:latin typeface="Roboto" panose="02000000000000000000" pitchFamily="2" charset="0"/>
              </a:rPr>
              <a:t>Porre attenzione alla</a:t>
            </a:r>
            <a:r>
              <a:rPr lang="it-IT" sz="2800" b="0" i="0" dirty="0">
                <a:solidFill>
                  <a:srgbClr val="000000"/>
                </a:solidFill>
                <a:effectLst/>
                <a:latin typeface="Roboto" panose="02000000000000000000" pitchFamily="2" charset="0"/>
              </a:rPr>
              <a:t>​</a:t>
            </a:r>
            <a:endParaRPr lang="it-IT" sz="2800" dirty="0">
              <a:solidFill>
                <a:srgbClr val="174489"/>
              </a:solidFill>
              <a:latin typeface="Roboto Thin" panose="02000000000000000000" pitchFamily="2" charset="0"/>
              <a:ea typeface="Roboto Thin" panose="02000000000000000000" pitchFamily="2" charset="0"/>
            </a:endParaRPr>
          </a:p>
        </p:txBody>
      </p:sp>
      <p:sp>
        <p:nvSpPr>
          <p:cNvPr id="13" name="Titolo 1">
            <a:extLst>
              <a:ext uri="{FF2B5EF4-FFF2-40B4-BE49-F238E27FC236}">
                <a16:creationId xmlns:a16="http://schemas.microsoft.com/office/drawing/2014/main" id="{B1C51FBB-F57F-9D9B-D33C-E6C02BF302EE}"/>
              </a:ext>
            </a:extLst>
          </p:cNvPr>
          <p:cNvSpPr txBox="1">
            <a:spLocks/>
          </p:cNvSpPr>
          <p:nvPr/>
        </p:nvSpPr>
        <p:spPr>
          <a:xfrm>
            <a:off x="838200" y="369871"/>
            <a:ext cx="6387485" cy="996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it-IT" sz="1800" b="0" i="0" dirty="0">
                <a:solidFill>
                  <a:srgbClr val="000000"/>
                </a:solidFill>
                <a:effectLst/>
                <a:latin typeface="Roboto" panose="02000000000000000000" pitchFamily="2" charset="0"/>
              </a:rPr>
              <a:t>​</a:t>
            </a:r>
            <a:endParaRPr lang="it-IT" sz="2000" dirty="0">
              <a:solidFill>
                <a:srgbClr val="174489"/>
              </a:solidFill>
              <a:latin typeface="Roboto" panose="02000000000000000000" pitchFamily="2" charset="0"/>
              <a:ea typeface="Roboto" panose="02000000000000000000" pitchFamily="2" charset="0"/>
            </a:endParaRPr>
          </a:p>
        </p:txBody>
      </p:sp>
      <p:sp>
        <p:nvSpPr>
          <p:cNvPr id="6" name="CasellaDiTesto 5">
            <a:extLst>
              <a:ext uri="{FF2B5EF4-FFF2-40B4-BE49-F238E27FC236}">
                <a16:creationId xmlns:a16="http://schemas.microsoft.com/office/drawing/2014/main" id="{DD7E6641-8885-600D-1BC0-06FC129DBBAF}"/>
              </a:ext>
            </a:extLst>
          </p:cNvPr>
          <p:cNvSpPr txBox="1"/>
          <p:nvPr/>
        </p:nvSpPr>
        <p:spPr>
          <a:xfrm>
            <a:off x="2640650" y="1130579"/>
            <a:ext cx="7330646" cy="1200329"/>
          </a:xfrm>
          <a:prstGeom prst="rect">
            <a:avLst/>
          </a:prstGeom>
          <a:noFill/>
        </p:spPr>
        <p:txBody>
          <a:bodyPr wrap="square">
            <a:spAutoFit/>
          </a:bodyPr>
          <a:lstStyle/>
          <a:p>
            <a:r>
              <a:rPr lang="it-IT" sz="2400" b="1" dirty="0">
                <a:solidFill>
                  <a:srgbClr val="174489"/>
                </a:solidFill>
                <a:highlight>
                  <a:srgbClr val="FFFFFF"/>
                </a:highlight>
                <a:latin typeface="Roboto" panose="02000000000000000000" pitchFamily="2" charset="0"/>
                <a:ea typeface="Roboto" panose="02000000000000000000" pitchFamily="2" charset="0"/>
                <a:cs typeface="+mj-cs"/>
              </a:rPr>
              <a:t>Qualità del partenariato e degli accordi di cooperazione (max 20 punti) </a:t>
            </a:r>
            <a:br>
              <a:rPr lang="en-US" sz="2400" b="1" dirty="0">
                <a:solidFill>
                  <a:srgbClr val="174489"/>
                </a:solidFill>
                <a:highlight>
                  <a:srgbClr val="FFFF00"/>
                </a:highlight>
                <a:latin typeface="Roboto" panose="02000000000000000000" pitchFamily="2" charset="0"/>
                <a:ea typeface="Roboto" panose="02000000000000000000" pitchFamily="2" charset="0"/>
                <a:cs typeface="+mj-cs"/>
              </a:rPr>
            </a:br>
            <a:endParaRPr lang="it-IT" sz="2400" b="1" dirty="0">
              <a:solidFill>
                <a:srgbClr val="174489"/>
              </a:solidFill>
              <a:highlight>
                <a:srgbClr val="FFFF00"/>
              </a:highlight>
              <a:latin typeface="Roboto" panose="02000000000000000000" pitchFamily="2" charset="0"/>
              <a:ea typeface="Roboto" panose="02000000000000000000" pitchFamily="2" charset="0"/>
              <a:cs typeface="+mj-cs"/>
            </a:endParaRPr>
          </a:p>
        </p:txBody>
      </p:sp>
      <p:graphicFrame>
        <p:nvGraphicFramePr>
          <p:cNvPr id="5" name="Tabella 7">
            <a:extLst>
              <a:ext uri="{FF2B5EF4-FFF2-40B4-BE49-F238E27FC236}">
                <a16:creationId xmlns:a16="http://schemas.microsoft.com/office/drawing/2014/main" id="{0BEF57B7-44C1-9210-B984-CD0141CA7070}"/>
              </a:ext>
            </a:extLst>
          </p:cNvPr>
          <p:cNvGraphicFramePr>
            <a:graphicFrameLocks noGrp="1"/>
          </p:cNvGraphicFramePr>
          <p:nvPr>
            <p:extLst>
              <p:ext uri="{D42A27DB-BD31-4B8C-83A1-F6EECF244321}">
                <p14:modId xmlns:p14="http://schemas.microsoft.com/office/powerpoint/2010/main" val="956337479"/>
              </p:ext>
            </p:extLst>
          </p:nvPr>
        </p:nvGraphicFramePr>
        <p:xfrm>
          <a:off x="2689102" y="2173583"/>
          <a:ext cx="4407305" cy="4059048"/>
        </p:xfrm>
        <a:graphic>
          <a:graphicData uri="http://schemas.openxmlformats.org/drawingml/2006/table">
            <a:tbl>
              <a:tblPr firstRow="1" bandRow="1">
                <a:tableStyleId>{69CF1AB2-1976-4502-BF36-3FF5EA218861}</a:tableStyleId>
              </a:tblPr>
              <a:tblGrid>
                <a:gridCol w="4407305">
                  <a:extLst>
                    <a:ext uri="{9D8B030D-6E8A-4147-A177-3AD203B41FA5}">
                      <a16:colId xmlns:a16="http://schemas.microsoft.com/office/drawing/2014/main" val="3418339853"/>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n-cs"/>
                        </a:rPr>
                        <a:t>La misura in cui:</a:t>
                      </a:r>
                    </a:p>
                  </a:txBody>
                  <a:tcPr/>
                </a:tc>
                <a:extLst>
                  <a:ext uri="{0D108BD9-81ED-4DB2-BD59-A6C34878D82A}">
                    <a16:rowId xmlns:a16="http://schemas.microsoft.com/office/drawing/2014/main" val="2261157608"/>
                  </a:ext>
                </a:extLst>
              </a:tr>
              <a:tr h="885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j-cs"/>
                        </a:rPr>
                        <a:t>il progetto prevede una combinazione di organizzazioni partecipanti adeguata in termini di profilo</a:t>
                      </a:r>
                    </a:p>
                  </a:txBody>
                  <a:tcPr/>
                </a:tc>
                <a:extLst>
                  <a:ext uri="{0D108BD9-81ED-4DB2-BD59-A6C34878D82A}">
                    <a16:rowId xmlns:a16="http://schemas.microsoft.com/office/drawing/2014/main" val="2521531063"/>
                  </a:ext>
                </a:extLst>
              </a:tr>
              <a:tr h="885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j-cs"/>
                        </a:rPr>
                        <a:t>il progetto coinvolge </a:t>
                      </a:r>
                      <a:r>
                        <a:rPr lang="it-IT" sz="1600" b="1" kern="1200" dirty="0">
                          <a:solidFill>
                            <a:srgbClr val="174489"/>
                          </a:solidFill>
                          <a:latin typeface="Roboto" panose="02000000000000000000" pitchFamily="2" charset="0"/>
                          <a:ea typeface="Roboto" panose="02000000000000000000" pitchFamily="2" charset="0"/>
                          <a:cs typeface="+mn-cs"/>
                        </a:rPr>
                        <a:t>nell'azione</a:t>
                      </a:r>
                      <a:r>
                        <a:rPr lang="it-IT" sz="1600" b="1" kern="1200" dirty="0">
                          <a:solidFill>
                            <a:srgbClr val="174489"/>
                          </a:solidFill>
                          <a:latin typeface="Roboto" panose="02000000000000000000" pitchFamily="2" charset="0"/>
                          <a:ea typeface="Roboto" panose="02000000000000000000" pitchFamily="2" charset="0"/>
                          <a:cs typeface="+mj-cs"/>
                        </a:rPr>
                        <a:t> nuovi partecipanti (</a:t>
                      </a:r>
                      <a:r>
                        <a:rPr lang="it-IT" sz="1600" b="1" kern="1200" dirty="0" err="1">
                          <a:solidFill>
                            <a:srgbClr val="174489"/>
                          </a:solidFill>
                          <a:latin typeface="Roboto" panose="02000000000000000000" pitchFamily="2" charset="0"/>
                          <a:ea typeface="Roboto" panose="02000000000000000000" pitchFamily="2" charset="0"/>
                          <a:cs typeface="+mj-cs"/>
                        </a:rPr>
                        <a:t>newcomers</a:t>
                      </a:r>
                      <a:r>
                        <a:rPr lang="it-IT" sz="1600" b="1" kern="1200" dirty="0">
                          <a:solidFill>
                            <a:srgbClr val="174489"/>
                          </a:solidFill>
                          <a:latin typeface="Roboto" panose="02000000000000000000" pitchFamily="2" charset="0"/>
                          <a:ea typeface="Roboto" panose="02000000000000000000" pitchFamily="2" charset="0"/>
                          <a:cs typeface="+mj-cs"/>
                        </a:rPr>
                        <a:t>) e organizzazioni meno esperte</a:t>
                      </a:r>
                    </a:p>
                  </a:txBody>
                  <a:tcPr/>
                </a:tc>
                <a:extLst>
                  <a:ext uri="{0D108BD9-81ED-4DB2-BD59-A6C34878D82A}">
                    <a16:rowId xmlns:a16="http://schemas.microsoft.com/office/drawing/2014/main" val="3935569047"/>
                  </a:ext>
                </a:extLst>
              </a:tr>
              <a:tr h="885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n-cs"/>
                        </a:rPr>
                        <a:t>la distribuzione dei compiti proposta dimostra l’impegno e il contributo attivo di tutte le organizzazioni partecipanti</a:t>
                      </a:r>
                    </a:p>
                  </a:txBody>
                  <a:tcPr/>
                </a:tc>
                <a:extLst>
                  <a:ext uri="{0D108BD9-81ED-4DB2-BD59-A6C34878D82A}">
                    <a16:rowId xmlns:a16="http://schemas.microsoft.com/office/drawing/2014/main" val="382164192"/>
                  </a:ext>
                </a:extLst>
              </a:tr>
              <a:tr h="782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174489"/>
                          </a:solidFill>
                          <a:latin typeface="Roboto" panose="02000000000000000000" pitchFamily="2" charset="0"/>
                          <a:ea typeface="Roboto" panose="02000000000000000000" pitchFamily="2" charset="0"/>
                          <a:cs typeface="+mn-cs"/>
                        </a:rPr>
                        <a:t>la proposta prevede meccanismi efficaci per il coordinamento e la comunicazione tra le organizzazioni partecipanti </a:t>
                      </a:r>
                      <a:endParaRPr lang="en-GB" sz="1600" b="1" kern="1200" dirty="0">
                        <a:solidFill>
                          <a:srgbClr val="174489"/>
                        </a:solidFill>
                        <a:latin typeface="Roboto" panose="02000000000000000000" pitchFamily="2" charset="0"/>
                        <a:ea typeface="Roboto" panose="02000000000000000000" pitchFamily="2" charset="0"/>
                        <a:cs typeface="+mn-cs"/>
                      </a:endParaRPr>
                    </a:p>
                    <a:p>
                      <a:endParaRPr lang="it-IT" sz="1600" b="1" kern="1200" dirty="0">
                        <a:solidFill>
                          <a:srgbClr val="174489"/>
                        </a:solidFill>
                        <a:latin typeface="Roboto" panose="02000000000000000000" pitchFamily="2" charset="0"/>
                        <a:ea typeface="Roboto" panose="02000000000000000000" pitchFamily="2" charset="0"/>
                        <a:cs typeface="+mj-cs"/>
                      </a:endParaRPr>
                    </a:p>
                  </a:txBody>
                  <a:tcPr/>
                </a:tc>
                <a:extLst>
                  <a:ext uri="{0D108BD9-81ED-4DB2-BD59-A6C34878D82A}">
                    <a16:rowId xmlns:a16="http://schemas.microsoft.com/office/drawing/2014/main" val="3936458049"/>
                  </a:ext>
                </a:extLst>
              </a:tr>
            </a:tbl>
          </a:graphicData>
        </a:graphic>
      </p:graphicFrame>
    </p:spTree>
    <p:extLst>
      <p:ext uri="{BB962C8B-B14F-4D97-AF65-F5344CB8AC3E}">
        <p14:creationId xmlns:p14="http://schemas.microsoft.com/office/powerpoint/2010/main" val="137247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53AE9-47B4-5971-0415-2CB98EC54F26}"/>
              </a:ext>
            </a:extLst>
          </p:cNvPr>
          <p:cNvSpPr>
            <a:spLocks noGrp="1"/>
          </p:cNvSpPr>
          <p:nvPr>
            <p:ph type="title" idx="4294967295"/>
          </p:nvPr>
        </p:nvSpPr>
        <p:spPr>
          <a:xfrm>
            <a:off x="-928955" y="-2185948"/>
            <a:ext cx="5901677" cy="380848"/>
          </a:xfrm>
        </p:spPr>
        <p:txBody>
          <a:bodyPr>
            <a:noAutofit/>
          </a:bodyPr>
          <a:lstStyle/>
          <a:p>
            <a:pPr>
              <a:lnSpc>
                <a:spcPct val="100000"/>
              </a:lnSpc>
            </a:pPr>
            <a:r>
              <a:rPr lang="it-IT" sz="2800" b="1" i="0" u="none" strike="noStrike" dirty="0">
                <a:solidFill>
                  <a:srgbClr val="174489"/>
                </a:solidFill>
                <a:effectLst/>
                <a:latin typeface="Roboto" panose="02000000000000000000" pitchFamily="2" charset="0"/>
              </a:rPr>
              <a:t>Porre attenzione alla</a:t>
            </a:r>
            <a:r>
              <a:rPr lang="it-IT" sz="2800" b="0" i="0" dirty="0">
                <a:solidFill>
                  <a:srgbClr val="000000"/>
                </a:solidFill>
                <a:effectLst/>
                <a:latin typeface="Roboto" panose="02000000000000000000" pitchFamily="2" charset="0"/>
              </a:rPr>
              <a:t>​</a:t>
            </a:r>
            <a:endParaRPr lang="it-IT" sz="2800" dirty="0">
              <a:solidFill>
                <a:srgbClr val="174489"/>
              </a:solidFill>
              <a:latin typeface="Roboto Thin" panose="02000000000000000000" pitchFamily="2" charset="0"/>
              <a:ea typeface="Roboto Thin" panose="02000000000000000000" pitchFamily="2" charset="0"/>
            </a:endParaRPr>
          </a:p>
        </p:txBody>
      </p:sp>
      <p:sp>
        <p:nvSpPr>
          <p:cNvPr id="13" name="Titolo 1">
            <a:extLst>
              <a:ext uri="{FF2B5EF4-FFF2-40B4-BE49-F238E27FC236}">
                <a16:creationId xmlns:a16="http://schemas.microsoft.com/office/drawing/2014/main" id="{B1C51FBB-F57F-9D9B-D33C-E6C02BF302EE}"/>
              </a:ext>
            </a:extLst>
          </p:cNvPr>
          <p:cNvSpPr txBox="1">
            <a:spLocks/>
          </p:cNvSpPr>
          <p:nvPr/>
        </p:nvSpPr>
        <p:spPr>
          <a:xfrm>
            <a:off x="838200" y="369871"/>
            <a:ext cx="6387485" cy="996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it-IT" sz="1800" b="0" i="0" dirty="0">
                <a:solidFill>
                  <a:srgbClr val="000000"/>
                </a:solidFill>
                <a:effectLst/>
                <a:latin typeface="Roboto" panose="02000000000000000000" pitchFamily="2" charset="0"/>
              </a:rPr>
              <a:t>​</a:t>
            </a:r>
            <a:endParaRPr lang="it-IT" sz="2000" dirty="0">
              <a:solidFill>
                <a:srgbClr val="174489"/>
              </a:solidFill>
              <a:latin typeface="Roboto" panose="02000000000000000000" pitchFamily="2" charset="0"/>
              <a:ea typeface="Roboto" panose="02000000000000000000" pitchFamily="2" charset="0"/>
            </a:endParaRPr>
          </a:p>
        </p:txBody>
      </p:sp>
      <p:sp>
        <p:nvSpPr>
          <p:cNvPr id="6" name="CasellaDiTesto 5">
            <a:extLst>
              <a:ext uri="{FF2B5EF4-FFF2-40B4-BE49-F238E27FC236}">
                <a16:creationId xmlns:a16="http://schemas.microsoft.com/office/drawing/2014/main" id="{DD7E6641-8885-600D-1BC0-06FC129DBBAF}"/>
              </a:ext>
            </a:extLst>
          </p:cNvPr>
          <p:cNvSpPr txBox="1"/>
          <p:nvPr/>
        </p:nvSpPr>
        <p:spPr>
          <a:xfrm>
            <a:off x="2796432" y="1054247"/>
            <a:ext cx="6624636" cy="830997"/>
          </a:xfrm>
          <a:prstGeom prst="rect">
            <a:avLst/>
          </a:prstGeom>
          <a:noFill/>
        </p:spPr>
        <p:txBody>
          <a:bodyPr wrap="square">
            <a:spAutoFit/>
          </a:bodyPr>
          <a:lstStyle/>
          <a:p>
            <a:r>
              <a:rPr lang="en-US" sz="2400" b="1" dirty="0" err="1">
                <a:solidFill>
                  <a:srgbClr val="174489"/>
                </a:solidFill>
                <a:highlight>
                  <a:srgbClr val="FFFFFF"/>
                </a:highlight>
                <a:latin typeface="Roboto" panose="02000000000000000000" pitchFamily="2" charset="0"/>
                <a:ea typeface="Roboto" panose="02000000000000000000" pitchFamily="2" charset="0"/>
              </a:rPr>
              <a:t>Impatto</a:t>
            </a:r>
            <a:r>
              <a:rPr lang="en-US" sz="2400" b="1" dirty="0">
                <a:solidFill>
                  <a:srgbClr val="174489"/>
                </a:solidFill>
                <a:highlight>
                  <a:srgbClr val="FFFFFF"/>
                </a:highlight>
                <a:latin typeface="Roboto" panose="02000000000000000000" pitchFamily="2" charset="0"/>
                <a:ea typeface="Roboto" panose="02000000000000000000" pitchFamily="2" charset="0"/>
              </a:rPr>
              <a:t> </a:t>
            </a:r>
            <a:r>
              <a:rPr lang="it-IT" sz="2400" b="1" dirty="0">
                <a:solidFill>
                  <a:srgbClr val="174489"/>
                </a:solidFill>
                <a:highlight>
                  <a:srgbClr val="FFFFFF"/>
                </a:highlight>
                <a:latin typeface="Roboto" panose="02000000000000000000" pitchFamily="2" charset="0"/>
                <a:ea typeface="Roboto" panose="02000000000000000000" pitchFamily="2" charset="0"/>
              </a:rPr>
              <a:t>(max 20 punti) </a:t>
            </a:r>
            <a:br>
              <a:rPr lang="en-US" sz="2400" b="1" dirty="0">
                <a:solidFill>
                  <a:srgbClr val="174489"/>
                </a:solidFill>
                <a:highlight>
                  <a:srgbClr val="FFFFFF"/>
                </a:highlight>
                <a:latin typeface="Roboto" panose="02000000000000000000" pitchFamily="2" charset="0"/>
                <a:ea typeface="Roboto" panose="02000000000000000000" pitchFamily="2" charset="0"/>
              </a:rPr>
            </a:br>
            <a:endParaRPr lang="it-IT" sz="2400" dirty="0">
              <a:highlight>
                <a:srgbClr val="FFFFFF"/>
              </a:highlight>
            </a:endParaRPr>
          </a:p>
        </p:txBody>
      </p:sp>
      <p:graphicFrame>
        <p:nvGraphicFramePr>
          <p:cNvPr id="5" name="Tabella 7">
            <a:extLst>
              <a:ext uri="{FF2B5EF4-FFF2-40B4-BE49-F238E27FC236}">
                <a16:creationId xmlns:a16="http://schemas.microsoft.com/office/drawing/2014/main" id="{0BEF57B7-44C1-9210-B984-CD0141CA7070}"/>
              </a:ext>
            </a:extLst>
          </p:cNvPr>
          <p:cNvGraphicFramePr>
            <a:graphicFrameLocks noGrp="1"/>
          </p:cNvGraphicFramePr>
          <p:nvPr>
            <p:extLst>
              <p:ext uri="{D42A27DB-BD31-4B8C-83A1-F6EECF244321}">
                <p14:modId xmlns:p14="http://schemas.microsoft.com/office/powerpoint/2010/main" val="1129271095"/>
              </p:ext>
            </p:extLst>
          </p:nvPr>
        </p:nvGraphicFramePr>
        <p:xfrm>
          <a:off x="2796432" y="2034964"/>
          <a:ext cx="5391325" cy="3768789"/>
        </p:xfrm>
        <a:graphic>
          <a:graphicData uri="http://schemas.openxmlformats.org/drawingml/2006/table">
            <a:tbl>
              <a:tblPr firstRow="1" bandRow="1">
                <a:tableStyleId>{69CF1AB2-1976-4502-BF36-3FF5EA218861}</a:tableStyleId>
              </a:tblPr>
              <a:tblGrid>
                <a:gridCol w="5391325">
                  <a:extLst>
                    <a:ext uri="{9D8B030D-6E8A-4147-A177-3AD203B41FA5}">
                      <a16:colId xmlns:a16="http://schemas.microsoft.com/office/drawing/2014/main" val="3418339853"/>
                    </a:ext>
                  </a:extLst>
                </a:gridCol>
              </a:tblGrid>
              <a:tr h="3296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it-IT" sz="1600" b="1" kern="1200" dirty="0">
                          <a:solidFill>
                            <a:srgbClr val="174489"/>
                          </a:solidFill>
                          <a:latin typeface="Roboto" panose="02000000000000000000" pitchFamily="2" charset="0"/>
                          <a:ea typeface="Roboto" panose="02000000000000000000" pitchFamily="2" charset="0"/>
                          <a:cs typeface="+mn-cs"/>
                        </a:rPr>
                        <a:t>La misura in cui:</a:t>
                      </a:r>
                    </a:p>
                  </a:txBody>
                  <a:tcPr marL="68585" marR="68585" marT="0" marB="0"/>
                </a:tc>
                <a:extLst>
                  <a:ext uri="{0D108BD9-81ED-4DB2-BD59-A6C34878D82A}">
                    <a16:rowId xmlns:a16="http://schemas.microsoft.com/office/drawing/2014/main" val="2428124416"/>
                  </a:ext>
                </a:extLst>
              </a:tr>
              <a:tr h="885656">
                <a:tc>
                  <a:txBody>
                    <a:bodyPr/>
                    <a:lstStyle/>
                    <a:p>
                      <a:pPr marL="0" indent="0" algn="l" defTabSz="914400" rtl="0" eaLnBrk="1" latinLnBrk="0" hangingPunct="1">
                        <a:spcAft>
                          <a:spcPts val="0"/>
                        </a:spcAft>
                        <a:buFont typeface="+mj-lt"/>
                        <a:buNone/>
                      </a:pPr>
                      <a:r>
                        <a:rPr lang="it-IT" sz="1600" b="1" kern="1200" dirty="0">
                          <a:solidFill>
                            <a:srgbClr val="174489"/>
                          </a:solidFill>
                          <a:latin typeface="Roboto" panose="02000000000000000000" pitchFamily="2" charset="0"/>
                          <a:ea typeface="Roboto" panose="02000000000000000000" pitchFamily="2" charset="0"/>
                          <a:cs typeface="+mj-cs"/>
                        </a:rPr>
                        <a:t>il progetto prevede comprende misure concrete e logiche per integrare i risultati del progetto nell’operato ordinario delle organizzazioni</a:t>
                      </a:r>
                    </a:p>
                  </a:txBody>
                  <a:tcPr marL="68585" marR="68585" marT="0" marB="0"/>
                </a:tc>
                <a:extLst>
                  <a:ext uri="{0D108BD9-81ED-4DB2-BD59-A6C34878D82A}">
                    <a16:rowId xmlns:a16="http://schemas.microsoft.com/office/drawing/2014/main" val="2521531063"/>
                  </a:ext>
                </a:extLst>
              </a:tr>
              <a:tr h="885656">
                <a:tc>
                  <a:txBody>
                    <a:bodyPr/>
                    <a:lstStyle/>
                    <a:p>
                      <a:pPr marL="0" indent="0" algn="l" defTabSz="914400" rtl="0" eaLnBrk="1" latinLnBrk="0" hangingPunct="1">
                        <a:spcAft>
                          <a:spcPts val="0"/>
                        </a:spcAft>
                        <a:buFont typeface="+mj-lt"/>
                        <a:buNone/>
                      </a:pPr>
                      <a:r>
                        <a:rPr lang="it-IT" sz="1600" b="1" kern="1200" dirty="0">
                          <a:solidFill>
                            <a:srgbClr val="174489"/>
                          </a:solidFill>
                          <a:latin typeface="Roboto" panose="02000000000000000000" pitchFamily="2" charset="0"/>
                          <a:ea typeface="Roboto" panose="02000000000000000000" pitchFamily="2" charset="0"/>
                          <a:cs typeface="+mj-cs"/>
                        </a:rPr>
                        <a:t>il progetto può potenzialmente avere un impatto positivo sui singoli partecipanti, sulle organizzazioni partecipanti e sulla comunità in generale</a:t>
                      </a:r>
                    </a:p>
                  </a:txBody>
                  <a:tcPr marL="68585" marR="68585" marT="0" marB="0"/>
                </a:tc>
                <a:extLst>
                  <a:ext uri="{0D108BD9-81ED-4DB2-BD59-A6C34878D82A}">
                    <a16:rowId xmlns:a16="http://schemas.microsoft.com/office/drawing/2014/main" val="3935569047"/>
                  </a:ext>
                </a:extLst>
              </a:tr>
              <a:tr h="885656">
                <a:tc>
                  <a:txBody>
                    <a:bodyPr/>
                    <a:lstStyle/>
                    <a:p>
                      <a:pPr algn="just">
                        <a:spcAft>
                          <a:spcPts val="0"/>
                        </a:spcAft>
                      </a:pPr>
                      <a:r>
                        <a:rPr lang="it-IT" sz="1600" b="1" kern="1200" dirty="0">
                          <a:solidFill>
                            <a:srgbClr val="174489"/>
                          </a:solidFill>
                          <a:latin typeface="Roboto" panose="02000000000000000000" pitchFamily="2" charset="0"/>
                          <a:ea typeface="Roboto" panose="02000000000000000000" pitchFamily="2" charset="0"/>
                          <a:cs typeface="+mj-cs"/>
                        </a:rPr>
                        <a:t>la proposta di progetto comprende misure concrete ed efficaci  per  far conoscere i risultati del progetto all'interno e all’esterno del partenariato</a:t>
                      </a:r>
                      <a:endParaRPr lang="en-GB" sz="1600" b="1" kern="1200" dirty="0">
                        <a:solidFill>
                          <a:srgbClr val="174489"/>
                        </a:solidFill>
                        <a:latin typeface="Roboto" panose="02000000000000000000" pitchFamily="2" charset="0"/>
                        <a:ea typeface="Roboto" panose="02000000000000000000" pitchFamily="2" charset="0"/>
                        <a:cs typeface="+mj-cs"/>
                      </a:endParaRPr>
                    </a:p>
                  </a:txBody>
                  <a:tcPr marL="68585" marR="68585" marT="0" marB="0"/>
                </a:tc>
                <a:extLst>
                  <a:ext uri="{0D108BD9-81ED-4DB2-BD59-A6C34878D82A}">
                    <a16:rowId xmlns:a16="http://schemas.microsoft.com/office/drawing/2014/main" val="382164192"/>
                  </a:ext>
                </a:extLst>
              </a:tr>
              <a:tr h="782178">
                <a:tc>
                  <a:txBody>
                    <a:bodyPr/>
                    <a:lstStyle/>
                    <a:p>
                      <a:pPr algn="just">
                        <a:spcAft>
                          <a:spcPts val="0"/>
                        </a:spcAft>
                      </a:pPr>
                      <a:r>
                        <a:rPr lang="it-IT" sz="1600" b="1" kern="1200" dirty="0">
                          <a:solidFill>
                            <a:srgbClr val="174489"/>
                          </a:solidFill>
                          <a:latin typeface="Roboto" panose="02000000000000000000" pitchFamily="2" charset="0"/>
                          <a:ea typeface="Roboto" panose="02000000000000000000" pitchFamily="2" charset="0"/>
                          <a:cs typeface="+mj-cs"/>
                        </a:rPr>
                        <a:t>la proposta di progetto comprende modi adeguati per valutare i risultati del progetto</a:t>
                      </a:r>
                    </a:p>
                  </a:txBody>
                  <a:tcPr marL="68585" marR="68585" marT="0" marB="0"/>
                </a:tc>
                <a:extLst>
                  <a:ext uri="{0D108BD9-81ED-4DB2-BD59-A6C34878D82A}">
                    <a16:rowId xmlns:a16="http://schemas.microsoft.com/office/drawing/2014/main" val="3936458049"/>
                  </a:ext>
                </a:extLst>
              </a:tr>
            </a:tbl>
          </a:graphicData>
        </a:graphic>
      </p:graphicFrame>
    </p:spTree>
    <p:extLst>
      <p:ext uri="{BB962C8B-B14F-4D97-AF65-F5344CB8AC3E}">
        <p14:creationId xmlns:p14="http://schemas.microsoft.com/office/powerpoint/2010/main" val="3400786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A59E4C-D757-802C-A3FE-23425D1E1AAE}"/>
              </a:ext>
            </a:extLst>
          </p:cNvPr>
          <p:cNvSpPr txBox="1">
            <a:spLocks/>
          </p:cNvSpPr>
          <p:nvPr/>
        </p:nvSpPr>
        <p:spPr>
          <a:xfrm>
            <a:off x="2943496" y="2757861"/>
            <a:ext cx="8100392" cy="841250"/>
          </a:xfrm>
          <a:prstGeom prst="rect">
            <a:avLst/>
          </a:prstGeom>
        </p:spPr>
        <p:txBody>
          <a:bodyPr>
            <a:normAutofit fontScale="97500"/>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Calibri" panose="020F0502020204030204" pitchFamily="34" charset="0"/>
              </a:defRPr>
            </a:lvl6pPr>
            <a:lvl7pPr marL="914400" algn="ctr" rtl="0" fontAlgn="base">
              <a:spcBef>
                <a:spcPct val="0"/>
              </a:spcBef>
              <a:spcAft>
                <a:spcPct val="0"/>
              </a:spcAft>
              <a:defRPr sz="4400">
                <a:solidFill>
                  <a:schemeClr val="tx2"/>
                </a:solidFill>
                <a:latin typeface="Calibri" panose="020F0502020204030204" pitchFamily="34" charset="0"/>
              </a:defRPr>
            </a:lvl7pPr>
            <a:lvl8pPr marL="1371600" algn="ctr" rtl="0" fontAlgn="base">
              <a:spcBef>
                <a:spcPct val="0"/>
              </a:spcBef>
              <a:spcAft>
                <a:spcPct val="0"/>
              </a:spcAft>
              <a:defRPr sz="4400">
                <a:solidFill>
                  <a:schemeClr val="tx2"/>
                </a:solidFill>
                <a:latin typeface="Calibri" panose="020F0502020204030204" pitchFamily="34" charset="0"/>
              </a:defRPr>
            </a:lvl8pPr>
            <a:lvl9pPr marL="1828800" algn="ctr" rtl="0" fontAlgn="base">
              <a:spcBef>
                <a:spcPct val="0"/>
              </a:spcBef>
              <a:spcAft>
                <a:spcPct val="0"/>
              </a:spcAft>
              <a:defRPr sz="4400">
                <a:solidFill>
                  <a:schemeClr val="tx2"/>
                </a:solidFill>
                <a:latin typeface="Calibri" panose="020F0502020204030204" pitchFamily="34" charset="0"/>
              </a:defRPr>
            </a:lvl9pPr>
          </a:lstStyle>
          <a:p>
            <a:endParaRPr lang="it-IT" sz="2800" dirty="0">
              <a:solidFill>
                <a:srgbClr val="000099"/>
              </a:solidFill>
              <a:latin typeface="Trebuchet MS" panose="020B0603020202020204" pitchFamily="34" charset="0"/>
              <a:ea typeface="+mn-ea"/>
              <a:cs typeface="+mn-cs"/>
            </a:endParaRPr>
          </a:p>
        </p:txBody>
      </p:sp>
      <p:pic>
        <p:nvPicPr>
          <p:cNvPr id="8" name="Immagine 7">
            <a:extLst>
              <a:ext uri="{FF2B5EF4-FFF2-40B4-BE49-F238E27FC236}">
                <a16:creationId xmlns:a16="http://schemas.microsoft.com/office/drawing/2014/main" id="{5ED3C824-AFBA-AB3B-9222-BAF9F1E04542}"/>
              </a:ext>
            </a:extLst>
          </p:cNvPr>
          <p:cNvPicPr>
            <a:picLocks noChangeAspect="1"/>
          </p:cNvPicPr>
          <p:nvPr/>
        </p:nvPicPr>
        <p:blipFill>
          <a:blip r:embed="rId2"/>
          <a:stretch>
            <a:fillRect/>
          </a:stretch>
        </p:blipFill>
        <p:spPr>
          <a:xfrm>
            <a:off x="13999" y="4321892"/>
            <a:ext cx="12192000" cy="2536108"/>
          </a:xfrm>
          <a:prstGeom prst="rect">
            <a:avLst/>
          </a:prstGeom>
        </p:spPr>
      </p:pic>
      <p:sp>
        <p:nvSpPr>
          <p:cNvPr id="10" name="CasellaDiTesto 9">
            <a:extLst>
              <a:ext uri="{FF2B5EF4-FFF2-40B4-BE49-F238E27FC236}">
                <a16:creationId xmlns:a16="http://schemas.microsoft.com/office/drawing/2014/main" id="{1FCC29B1-F8CF-6AFA-E1B7-119C8FA84194}"/>
              </a:ext>
            </a:extLst>
          </p:cNvPr>
          <p:cNvSpPr txBox="1"/>
          <p:nvPr/>
        </p:nvSpPr>
        <p:spPr>
          <a:xfrm>
            <a:off x="3643116" y="3819196"/>
            <a:ext cx="6096000" cy="369332"/>
          </a:xfrm>
          <a:prstGeom prst="rect">
            <a:avLst/>
          </a:prstGeom>
          <a:noFill/>
        </p:spPr>
        <p:txBody>
          <a:bodyPr wrap="square">
            <a:spAutoFit/>
          </a:bodyPr>
          <a:lstStyle/>
          <a:p>
            <a:r>
              <a:rPr lang="it-IT" dirty="0">
                <a:solidFill>
                  <a:srgbClr val="174489"/>
                </a:solidFill>
              </a:rPr>
              <a:t>https://www.erasmusplus.it/programma/come-fare-domanda/</a:t>
            </a:r>
          </a:p>
        </p:txBody>
      </p:sp>
      <p:sp>
        <p:nvSpPr>
          <p:cNvPr id="13" name="CasellaDiTesto 12">
            <a:extLst>
              <a:ext uri="{FF2B5EF4-FFF2-40B4-BE49-F238E27FC236}">
                <a16:creationId xmlns:a16="http://schemas.microsoft.com/office/drawing/2014/main" id="{25A59317-7117-477F-BDFC-FE1CB2CF1ABF}"/>
              </a:ext>
            </a:extLst>
          </p:cNvPr>
          <p:cNvSpPr txBox="1"/>
          <p:nvPr/>
        </p:nvSpPr>
        <p:spPr>
          <a:xfrm>
            <a:off x="2219264" y="1632155"/>
            <a:ext cx="8943703" cy="1015663"/>
          </a:xfrm>
          <a:prstGeom prst="rect">
            <a:avLst/>
          </a:prstGeom>
          <a:noFill/>
        </p:spPr>
        <p:txBody>
          <a:bodyPr wrap="square">
            <a:spAutoFit/>
          </a:bodyPr>
          <a:lstStyle/>
          <a:p>
            <a:pPr algn="ctr"/>
            <a:r>
              <a:rPr lang="it-IT" sz="2000" i="0" dirty="0">
                <a:solidFill>
                  <a:srgbClr val="002060"/>
                </a:solidFill>
                <a:effectLst/>
              </a:rPr>
              <a:t>Per accedere al modulo di candidatura è necessario avere</a:t>
            </a:r>
          </a:p>
          <a:p>
            <a:pPr algn="ctr"/>
            <a:r>
              <a:rPr lang="it-IT" sz="2000" i="0" dirty="0">
                <a:solidFill>
                  <a:srgbClr val="002060"/>
                </a:solidFill>
                <a:effectLst/>
              </a:rPr>
              <a:t> un account </a:t>
            </a:r>
            <a:r>
              <a:rPr lang="it-IT" sz="2000" i="0" u="none" strike="noStrike" dirty="0">
                <a:solidFill>
                  <a:srgbClr val="FF0000"/>
                </a:solidFill>
                <a:effectLst/>
                <a:hlinkClick r:id="rId3">
                  <a:extLst>
                    <a:ext uri="{A12FA001-AC4F-418D-AE19-62706E023703}">
                      <ahyp:hlinkClr xmlns:ahyp="http://schemas.microsoft.com/office/drawing/2018/hyperlinkcolor" val="tx"/>
                    </a:ext>
                  </a:extLst>
                </a:hlinkClick>
              </a:rPr>
              <a:t>EU-LOGIN</a:t>
            </a:r>
            <a:r>
              <a:rPr lang="it-IT" sz="2000" i="0" dirty="0">
                <a:solidFill>
                  <a:srgbClr val="FF0000"/>
                </a:solidFill>
                <a:effectLst/>
              </a:rPr>
              <a:t> </a:t>
            </a:r>
            <a:r>
              <a:rPr lang="it-IT" sz="2000" i="0" dirty="0">
                <a:solidFill>
                  <a:srgbClr val="002060"/>
                </a:solidFill>
                <a:effectLst/>
              </a:rPr>
              <a:t>e per effettuare la </a:t>
            </a:r>
            <a:r>
              <a:rPr lang="it-IT" sz="2000" i="0" dirty="0" err="1">
                <a:solidFill>
                  <a:srgbClr val="002060"/>
                </a:solidFill>
                <a:effectLst/>
              </a:rPr>
              <a:t>submission</a:t>
            </a:r>
            <a:r>
              <a:rPr lang="it-IT" sz="2000" i="0" dirty="0">
                <a:solidFill>
                  <a:srgbClr val="002060"/>
                </a:solidFill>
                <a:effectLst/>
              </a:rPr>
              <a:t> del modulo occorre</a:t>
            </a:r>
            <a:br>
              <a:rPr lang="it-IT" sz="2000" i="0" dirty="0">
                <a:solidFill>
                  <a:srgbClr val="002060"/>
                </a:solidFill>
                <a:effectLst/>
              </a:rPr>
            </a:br>
            <a:r>
              <a:rPr lang="it-IT" sz="2000" i="0" dirty="0">
                <a:solidFill>
                  <a:srgbClr val="002060"/>
                </a:solidFill>
                <a:effectLst/>
              </a:rPr>
              <a:t>il codice </a:t>
            </a:r>
            <a:r>
              <a:rPr lang="it-IT" sz="2000" i="0" u="sng" dirty="0">
                <a:solidFill>
                  <a:srgbClr val="FF0000"/>
                </a:solidFill>
                <a:effectLst/>
              </a:rPr>
              <a:t>OID</a:t>
            </a:r>
            <a:r>
              <a:rPr lang="it-IT" sz="2000" i="0" dirty="0">
                <a:solidFill>
                  <a:srgbClr val="002060"/>
                </a:solidFill>
                <a:effectLst/>
              </a:rPr>
              <a:t> </a:t>
            </a:r>
            <a:r>
              <a:rPr lang="it-IT" sz="2000" dirty="0">
                <a:solidFill>
                  <a:srgbClr val="002060"/>
                </a:solidFill>
              </a:rPr>
              <a:t>dell’</a:t>
            </a:r>
            <a:r>
              <a:rPr lang="it-IT" sz="2000" i="0" dirty="0">
                <a:solidFill>
                  <a:srgbClr val="002060"/>
                </a:solidFill>
                <a:effectLst/>
              </a:rPr>
              <a:t>organizzazione coordinatrice e di tutti i partner.</a:t>
            </a:r>
            <a:endParaRPr lang="it-IT" sz="2000" dirty="0"/>
          </a:p>
        </p:txBody>
      </p:sp>
      <p:sp>
        <p:nvSpPr>
          <p:cNvPr id="15" name="CasellaDiTesto 14">
            <a:extLst>
              <a:ext uri="{FF2B5EF4-FFF2-40B4-BE49-F238E27FC236}">
                <a16:creationId xmlns:a16="http://schemas.microsoft.com/office/drawing/2014/main" id="{1E2DB8FA-293D-BD94-FDB9-D528F2FCB5C1}"/>
              </a:ext>
            </a:extLst>
          </p:cNvPr>
          <p:cNvSpPr txBox="1"/>
          <p:nvPr/>
        </p:nvSpPr>
        <p:spPr>
          <a:xfrm>
            <a:off x="552995" y="2768114"/>
            <a:ext cx="11086010" cy="830997"/>
          </a:xfrm>
          <a:prstGeom prst="rect">
            <a:avLst/>
          </a:prstGeom>
          <a:noFill/>
          <a:ln w="12700">
            <a:solidFill>
              <a:srgbClr val="FF0000"/>
            </a:solidFill>
          </a:ln>
        </p:spPr>
        <p:txBody>
          <a:bodyPr wrap="square">
            <a:spAutoFit/>
          </a:bodyPr>
          <a:lstStyle/>
          <a:p>
            <a:pPr algn="ctr"/>
            <a:r>
              <a:rPr lang="it-IT" sz="2400" b="1" dirty="0">
                <a:solidFill>
                  <a:srgbClr val="000099"/>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L’OID E’ UNICO PER L’ORGANIZZAZIONE E DEVE ESSERE UTILIZZATO PER TUTTI I PROGETTI DEL PROGRAMMA ERASMUS+ GESTITI DALLE AGENZIE NAZIONALI</a:t>
            </a:r>
            <a:endParaRPr lang="it-IT" sz="2800" dirty="0">
              <a:solidFill>
                <a:srgbClr val="000099"/>
              </a:solidFill>
              <a:latin typeface="Trebuchet MS" panose="020B0603020202020204" pitchFamily="34" charset="0"/>
              <a:ea typeface="+mn-ea"/>
              <a:cs typeface="+mn-cs"/>
            </a:endParaRPr>
          </a:p>
        </p:txBody>
      </p:sp>
      <p:sp>
        <p:nvSpPr>
          <p:cNvPr id="16" name="Titolo 1">
            <a:extLst>
              <a:ext uri="{FF2B5EF4-FFF2-40B4-BE49-F238E27FC236}">
                <a16:creationId xmlns:a16="http://schemas.microsoft.com/office/drawing/2014/main" id="{C79386CA-1F46-862B-A499-5F307318CAA8}"/>
              </a:ext>
            </a:extLst>
          </p:cNvPr>
          <p:cNvSpPr txBox="1">
            <a:spLocks/>
          </p:cNvSpPr>
          <p:nvPr/>
        </p:nvSpPr>
        <p:spPr>
          <a:xfrm>
            <a:off x="2029390" y="354422"/>
            <a:ext cx="8133219" cy="88173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600" b="1" dirty="0">
                <a:solidFill>
                  <a:srgbClr val="174489"/>
                </a:solidFill>
                <a:latin typeface="Roboto" panose="02000000000000000000" pitchFamily="2" charset="0"/>
                <a:ea typeface="Roboto" panose="02000000000000000000" pitchFamily="2" charset="0"/>
              </a:rPr>
              <a:t>Come fare domanda?</a:t>
            </a:r>
            <a:br>
              <a:rPr lang="it-IT" sz="2800" b="1" dirty="0">
                <a:solidFill>
                  <a:srgbClr val="174489"/>
                </a:solidFill>
                <a:latin typeface="Roboto" panose="02000000000000000000" pitchFamily="2" charset="0"/>
                <a:ea typeface="Roboto" panose="02000000000000000000" pitchFamily="2" charset="0"/>
              </a:rPr>
            </a:br>
            <a:endParaRPr lang="it-IT" sz="2800" dirty="0">
              <a:solidFill>
                <a:srgbClr val="174489"/>
              </a:solidFill>
              <a:latin typeface="Roboto" panose="02000000000000000000" pitchFamily="2" charset="0"/>
              <a:ea typeface="Roboto" panose="02000000000000000000" pitchFamily="2" charset="0"/>
            </a:endParaRPr>
          </a:p>
        </p:txBody>
      </p:sp>
      <p:cxnSp>
        <p:nvCxnSpPr>
          <p:cNvPr id="17" name="Connettore 1 11">
            <a:extLst>
              <a:ext uri="{FF2B5EF4-FFF2-40B4-BE49-F238E27FC236}">
                <a16:creationId xmlns:a16="http://schemas.microsoft.com/office/drawing/2014/main" id="{E66E8086-34D7-E675-3984-E72C87912CAC}"/>
              </a:ext>
            </a:extLst>
          </p:cNvPr>
          <p:cNvCxnSpPr>
            <a:cxnSpLocks/>
          </p:cNvCxnSpPr>
          <p:nvPr/>
        </p:nvCxnSpPr>
        <p:spPr>
          <a:xfrm>
            <a:off x="4085439" y="1022373"/>
            <a:ext cx="399290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59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2C79B69-073E-0831-6C2B-7B0D77DECDC2}"/>
              </a:ext>
            </a:extLst>
          </p:cNvPr>
          <p:cNvSpPr>
            <a:spLocks noGrp="1"/>
          </p:cNvSpPr>
          <p:nvPr>
            <p:ph idx="1"/>
          </p:nvPr>
        </p:nvSpPr>
        <p:spPr>
          <a:xfrm>
            <a:off x="2735559" y="2351901"/>
            <a:ext cx="9100579" cy="4351338"/>
          </a:xfrm>
        </p:spPr>
        <p:txBody>
          <a:bodyPr vert="horz" lIns="91440" tIns="45720" rIns="91440" bIns="45720" rtlCol="0" anchor="t">
            <a:normAutofit/>
          </a:bodyPr>
          <a:lstStyle/>
          <a:p>
            <a:pPr fontAlgn="base">
              <a:lnSpc>
                <a:spcPct val="120000"/>
              </a:lnSpc>
            </a:pPr>
            <a:r>
              <a:rPr lang="it-IT" sz="2000" dirty="0">
                <a:solidFill>
                  <a:srgbClr val="002060"/>
                </a:solidFill>
                <a:latin typeface="Roboto"/>
                <a:ea typeface="Roboto"/>
              </a:rPr>
              <a:t>non possono essere delegati a terzi </a:t>
            </a:r>
            <a:r>
              <a:rPr lang="it-IT" sz="2000" b="1" dirty="0">
                <a:solidFill>
                  <a:srgbClr val="002060"/>
                </a:solidFill>
                <a:latin typeface="Roboto"/>
                <a:ea typeface="Roboto"/>
              </a:rPr>
              <a:t>compiti e attività principali </a:t>
            </a:r>
            <a:r>
              <a:rPr lang="it-IT" sz="2000" dirty="0">
                <a:solidFill>
                  <a:srgbClr val="002060"/>
                </a:solidFill>
                <a:latin typeface="Roboto"/>
                <a:ea typeface="Roboto"/>
              </a:rPr>
              <a:t>(gestione finanziaria, contatti con l'Agenzia, i rapporti, decisioni che incidono sul contenuto, sulla qualità e sui risultati delle attività svolte)</a:t>
            </a:r>
          </a:p>
          <a:p>
            <a:pPr algn="l" rtl="0" fontAlgn="base">
              <a:lnSpc>
                <a:spcPct val="120000"/>
              </a:lnSpc>
            </a:pPr>
            <a:r>
              <a:rPr lang="it-IT" sz="2000" dirty="0">
                <a:solidFill>
                  <a:srgbClr val="002060"/>
                </a:solidFill>
                <a:latin typeface="Roboto"/>
                <a:ea typeface="Roboto"/>
              </a:rPr>
              <a:t>tutte le candidature devono presentare </a:t>
            </a:r>
            <a:r>
              <a:rPr lang="it-IT" sz="2000" b="1" dirty="0">
                <a:solidFill>
                  <a:srgbClr val="002060"/>
                </a:solidFill>
                <a:latin typeface="Roboto"/>
                <a:ea typeface="Roboto"/>
              </a:rPr>
              <a:t>contenuti originali redatti dal candidato</a:t>
            </a:r>
            <a:r>
              <a:rPr lang="it-IT" sz="2000" dirty="0">
                <a:solidFill>
                  <a:srgbClr val="002060"/>
                </a:solidFill>
                <a:latin typeface="Roboto"/>
                <a:ea typeface="Roboto"/>
              </a:rPr>
              <a:t>, non possono essere pagate altre organizzazioni o persone esterne per redigere la candidatura</a:t>
            </a:r>
          </a:p>
          <a:p>
            <a:pPr algn="l" rtl="0" fontAlgn="base">
              <a:lnSpc>
                <a:spcPct val="120000"/>
              </a:lnSpc>
            </a:pPr>
            <a:r>
              <a:rPr lang="it-IT" sz="2000" dirty="0">
                <a:solidFill>
                  <a:srgbClr val="002060"/>
                </a:solidFill>
                <a:latin typeface="Roboto"/>
                <a:ea typeface="Roboto"/>
              </a:rPr>
              <a:t>il </a:t>
            </a:r>
            <a:r>
              <a:rPr lang="it-IT" sz="2000" b="1" dirty="0">
                <a:solidFill>
                  <a:srgbClr val="002060"/>
                </a:solidFill>
                <a:latin typeface="Roboto"/>
                <a:ea typeface="Roboto"/>
              </a:rPr>
              <a:t>Rappresentante Legale </a:t>
            </a:r>
            <a:r>
              <a:rPr lang="it-IT" sz="2000" dirty="0">
                <a:solidFill>
                  <a:srgbClr val="002060"/>
                </a:solidFill>
                <a:latin typeface="Roboto"/>
                <a:ea typeface="Roboto"/>
              </a:rPr>
              <a:t>rimarrà responsabile dei risultati e della qualità delle attività realizzate</a:t>
            </a:r>
          </a:p>
          <a:p>
            <a:pPr marL="0" indent="0" rtl="0" fontAlgn="base">
              <a:buNone/>
            </a:pPr>
            <a:endParaRPr lang="it-IT" dirty="0">
              <a:latin typeface="Roboto" panose="02000000000000000000" pitchFamily="2" charset="0"/>
              <a:ea typeface="Roboto" panose="02000000000000000000" pitchFamily="2" charset="0"/>
            </a:endParaRPr>
          </a:p>
          <a:p>
            <a:pPr algn="l" rtl="0" fontAlgn="base"/>
            <a:endParaRPr lang="it-IT" dirty="0">
              <a:latin typeface="Roboto" panose="02000000000000000000" pitchFamily="2" charset="0"/>
              <a:ea typeface="Roboto" panose="02000000000000000000" pitchFamily="2" charset="0"/>
            </a:endParaRPr>
          </a:p>
        </p:txBody>
      </p:sp>
      <p:sp>
        <p:nvSpPr>
          <p:cNvPr id="6" name="Titolo 1">
            <a:extLst>
              <a:ext uri="{FF2B5EF4-FFF2-40B4-BE49-F238E27FC236}">
                <a16:creationId xmlns:a16="http://schemas.microsoft.com/office/drawing/2014/main" id="{E0F92F77-FF2E-458C-805B-C358FC339C64}"/>
              </a:ext>
            </a:extLst>
          </p:cNvPr>
          <p:cNvSpPr>
            <a:spLocks noGrp="1"/>
          </p:cNvSpPr>
          <p:nvPr>
            <p:ph type="title"/>
          </p:nvPr>
        </p:nvSpPr>
        <p:spPr>
          <a:xfrm>
            <a:off x="2489623" y="1031046"/>
            <a:ext cx="7212754" cy="777245"/>
          </a:xfrm>
        </p:spPr>
        <p:txBody>
          <a:bodyPr>
            <a:noAutofit/>
          </a:bodyPr>
          <a:lstStyle/>
          <a:p>
            <a:pPr algn="ctr">
              <a:lnSpc>
                <a:spcPct val="100000"/>
              </a:lnSpc>
            </a:pPr>
            <a:r>
              <a:rPr lang="it-IT" sz="2000" b="1" dirty="0">
                <a:solidFill>
                  <a:srgbClr val="174489"/>
                </a:solidFill>
                <a:latin typeface="Roboto" panose="02000000000000000000" pitchFamily="2" charset="0"/>
                <a:ea typeface="Roboto" panose="02000000000000000000" pitchFamily="2" charset="0"/>
              </a:rPr>
              <a:t>TITOLARITÀ </a:t>
            </a:r>
            <a:br>
              <a:rPr lang="it-IT" sz="2000" b="1" dirty="0">
                <a:solidFill>
                  <a:srgbClr val="174489"/>
                </a:solidFill>
                <a:latin typeface="Roboto" panose="02000000000000000000" pitchFamily="2" charset="0"/>
                <a:ea typeface="Roboto" panose="02000000000000000000" pitchFamily="2" charset="0"/>
              </a:rPr>
            </a:br>
            <a:r>
              <a:rPr lang="it-IT" sz="2000" b="1" dirty="0">
                <a:solidFill>
                  <a:srgbClr val="174489"/>
                </a:solidFill>
                <a:latin typeface="Roboto" panose="02000000000000000000" pitchFamily="2" charset="0"/>
                <a:ea typeface="Roboto" panose="02000000000000000000" pitchFamily="2" charset="0"/>
              </a:rPr>
              <a:t>NELLA PREPARAZIONE DELLA CANDIDATURA </a:t>
            </a:r>
            <a:br>
              <a:rPr lang="it-IT" sz="2000" b="1" dirty="0">
                <a:solidFill>
                  <a:srgbClr val="174489"/>
                </a:solidFill>
                <a:latin typeface="Roboto" panose="02000000000000000000" pitchFamily="2" charset="0"/>
                <a:ea typeface="Roboto" panose="02000000000000000000" pitchFamily="2" charset="0"/>
              </a:rPr>
            </a:br>
            <a:r>
              <a:rPr lang="it-IT" sz="2000" b="1" dirty="0">
                <a:solidFill>
                  <a:srgbClr val="174489"/>
                </a:solidFill>
                <a:latin typeface="Roboto" panose="02000000000000000000" pitchFamily="2" charset="0"/>
                <a:ea typeface="Roboto" panose="02000000000000000000" pitchFamily="2" charset="0"/>
              </a:rPr>
              <a:t>E NELLA GESTIONE DEL PROGETTO</a:t>
            </a:r>
            <a:br>
              <a:rPr lang="it-IT" sz="1800" b="1" dirty="0">
                <a:solidFill>
                  <a:srgbClr val="174489"/>
                </a:solidFill>
                <a:latin typeface="Roboto" panose="02000000000000000000" pitchFamily="2" charset="0"/>
                <a:ea typeface="Roboto" panose="02000000000000000000" pitchFamily="2" charset="0"/>
              </a:rPr>
            </a:br>
            <a:endParaRPr lang="it-IT" sz="1800" dirty="0">
              <a:solidFill>
                <a:srgbClr val="174489"/>
              </a:solidFill>
              <a:latin typeface="Roboto" panose="02000000000000000000" pitchFamily="2" charset="0"/>
              <a:ea typeface="Roboto" panose="02000000000000000000" pitchFamily="2" charset="0"/>
            </a:endParaRPr>
          </a:p>
        </p:txBody>
      </p:sp>
      <p:cxnSp>
        <p:nvCxnSpPr>
          <p:cNvPr id="7" name="Connettore 1 11">
            <a:extLst>
              <a:ext uri="{FF2B5EF4-FFF2-40B4-BE49-F238E27FC236}">
                <a16:creationId xmlns:a16="http://schemas.microsoft.com/office/drawing/2014/main" id="{1A487821-82F4-2783-98C2-F372C4F90D24}"/>
              </a:ext>
            </a:extLst>
          </p:cNvPr>
          <p:cNvCxnSpPr>
            <a:cxnSpLocks/>
          </p:cNvCxnSpPr>
          <p:nvPr/>
        </p:nvCxnSpPr>
        <p:spPr>
          <a:xfrm>
            <a:off x="2735559" y="1808291"/>
            <a:ext cx="6861447" cy="271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Elemento grafico 8" descr="Avviso con riempimento a tinta unita">
            <a:extLst>
              <a:ext uri="{FF2B5EF4-FFF2-40B4-BE49-F238E27FC236}">
                <a16:creationId xmlns:a16="http://schemas.microsoft.com/office/drawing/2014/main" id="{727A1B29-E60E-F160-2683-EF0B606F3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618" y="2449769"/>
            <a:ext cx="2599941" cy="2599941"/>
          </a:xfrm>
          <a:prstGeom prst="rect">
            <a:avLst/>
          </a:prstGeom>
        </p:spPr>
      </p:pic>
      <p:pic>
        <p:nvPicPr>
          <p:cNvPr id="11" name="Elemento grafico 10" descr="Avviso contorno">
            <a:extLst>
              <a:ext uri="{FF2B5EF4-FFF2-40B4-BE49-F238E27FC236}">
                <a16:creationId xmlns:a16="http://schemas.microsoft.com/office/drawing/2014/main" id="{204D7876-3F58-D626-1E0E-BE2CB952FA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4366" y="2626752"/>
            <a:ext cx="2353501" cy="2353501"/>
          </a:xfrm>
          <a:prstGeom prst="rect">
            <a:avLst/>
          </a:prstGeom>
        </p:spPr>
      </p:pic>
    </p:spTree>
    <p:extLst>
      <p:ext uri="{BB962C8B-B14F-4D97-AF65-F5344CB8AC3E}">
        <p14:creationId xmlns:p14="http://schemas.microsoft.com/office/powerpoint/2010/main" val="227337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3F20BE-C29C-1D78-90FF-77E8DCD6BD51}"/>
              </a:ext>
            </a:extLst>
          </p:cNvPr>
          <p:cNvSpPr>
            <a:spLocks noGrp="1"/>
          </p:cNvSpPr>
          <p:nvPr>
            <p:ph type="title"/>
          </p:nvPr>
        </p:nvSpPr>
        <p:spPr>
          <a:xfrm>
            <a:off x="2720068" y="320351"/>
            <a:ext cx="6751864" cy="794534"/>
          </a:xfrm>
        </p:spPr>
        <p:txBody>
          <a:bodyPr>
            <a:normAutofit/>
          </a:bodyPr>
          <a:lstStyle/>
          <a:p>
            <a:pPr algn="ctr"/>
            <a:r>
              <a:rPr lang="it-IT" sz="4800" b="1" dirty="0">
                <a:solidFill>
                  <a:srgbClr val="FF0000"/>
                </a:solidFill>
              </a:rPr>
              <a:t>ATTENZIONE</a:t>
            </a:r>
            <a:r>
              <a:rPr lang="it-IT" sz="4000" b="1" dirty="0">
                <a:solidFill>
                  <a:srgbClr val="FF0000"/>
                </a:solidFill>
              </a:rPr>
              <a:t> </a:t>
            </a:r>
          </a:p>
        </p:txBody>
      </p:sp>
      <p:sp>
        <p:nvSpPr>
          <p:cNvPr id="3" name="Segnaposto contenuto 2">
            <a:extLst>
              <a:ext uri="{FF2B5EF4-FFF2-40B4-BE49-F238E27FC236}">
                <a16:creationId xmlns:a16="http://schemas.microsoft.com/office/drawing/2014/main" id="{D97CBD68-DF94-DBA3-4954-4EB0EB10219D}"/>
              </a:ext>
            </a:extLst>
          </p:cNvPr>
          <p:cNvSpPr>
            <a:spLocks noGrp="1"/>
          </p:cNvSpPr>
          <p:nvPr>
            <p:ph idx="1"/>
          </p:nvPr>
        </p:nvSpPr>
        <p:spPr>
          <a:xfrm>
            <a:off x="838199" y="2141537"/>
            <a:ext cx="10977979" cy="4351338"/>
          </a:xfrm>
        </p:spPr>
        <p:txBody>
          <a:bodyPr>
            <a:normAutofit/>
          </a:bodyPr>
          <a:lstStyle/>
          <a:p>
            <a:r>
              <a:rPr lang="it-IT" dirty="0">
                <a:solidFill>
                  <a:srgbClr val="002060"/>
                </a:solidFill>
              </a:rPr>
              <a:t>IN FASE DI CANDIDATURA SCEGLIERE LA DURATA PIU’ APPROPRIATA PER LO SVOLGIMENTO DELLE ATTIVITA’ (</a:t>
            </a:r>
            <a:r>
              <a:rPr lang="it-IT" u="sng" dirty="0">
                <a:solidFill>
                  <a:srgbClr val="FF0000"/>
                </a:solidFill>
              </a:rPr>
              <a:t>proroghe concesse solo in casi davvero particolari </a:t>
            </a:r>
            <a:r>
              <a:rPr lang="it-IT" u="sng">
                <a:solidFill>
                  <a:srgbClr val="FF0000"/>
                </a:solidFill>
              </a:rPr>
              <a:t>e debitamente motivati</a:t>
            </a:r>
            <a:r>
              <a:rPr lang="it-IT" dirty="0">
                <a:solidFill>
                  <a:srgbClr val="002060"/>
                </a:solidFill>
              </a:rPr>
              <a:t>)</a:t>
            </a:r>
          </a:p>
          <a:p>
            <a:endParaRPr lang="it-IT" dirty="0"/>
          </a:p>
          <a:p>
            <a:r>
              <a:rPr lang="it-IT" dirty="0">
                <a:solidFill>
                  <a:srgbClr val="002060"/>
                </a:solidFill>
              </a:rPr>
              <a:t>LA SUBMISSION DEL MODULO DI CANDIDATURA DEVE ESSERE EFFETTUATA DALL’ORGANIZZAZIONE COORDINATRICE, NON DA UN PROGETTISTA ESTERNO, PENA L’ESCLUSIONE (cfr. Guida al Programma)</a:t>
            </a:r>
          </a:p>
          <a:p>
            <a:endParaRPr lang="it-IT" dirty="0">
              <a:solidFill>
                <a:srgbClr val="002060"/>
              </a:solidFill>
            </a:endParaRPr>
          </a:p>
          <a:p>
            <a:r>
              <a:rPr lang="it-IT" dirty="0">
                <a:solidFill>
                  <a:srgbClr val="002060"/>
                </a:solidFill>
              </a:rPr>
              <a:t>PIATTAFORMA EUROPEA ANTI PLAGIO/DOUBLE</a:t>
            </a:r>
          </a:p>
        </p:txBody>
      </p:sp>
      <p:cxnSp>
        <p:nvCxnSpPr>
          <p:cNvPr id="7" name="Connettore 1 11">
            <a:extLst>
              <a:ext uri="{FF2B5EF4-FFF2-40B4-BE49-F238E27FC236}">
                <a16:creationId xmlns:a16="http://schemas.microsoft.com/office/drawing/2014/main" id="{902A4AA6-0AF8-ED61-2412-0BBAA39D1577}"/>
              </a:ext>
            </a:extLst>
          </p:cNvPr>
          <p:cNvCxnSpPr>
            <a:cxnSpLocks/>
          </p:cNvCxnSpPr>
          <p:nvPr/>
        </p:nvCxnSpPr>
        <p:spPr>
          <a:xfrm>
            <a:off x="3029673" y="1520151"/>
            <a:ext cx="621575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2" descr="Segnale attenzione png 7 » PNG Image">
            <a:extLst>
              <a:ext uri="{FF2B5EF4-FFF2-40B4-BE49-F238E27FC236}">
                <a16:creationId xmlns:a16="http://schemas.microsoft.com/office/drawing/2014/main" id="{72703454-61A2-9C24-1569-0487E94E7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560" y="199635"/>
            <a:ext cx="1099870" cy="9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egnale attenzione png 7 » PNG Image">
            <a:extLst>
              <a:ext uri="{FF2B5EF4-FFF2-40B4-BE49-F238E27FC236}">
                <a16:creationId xmlns:a16="http://schemas.microsoft.com/office/drawing/2014/main" id="{BA5AA3D7-717A-807B-0020-46F999612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673" y="199634"/>
            <a:ext cx="1099870" cy="9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92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AB19E6D-CCCC-3E3A-A7C2-BEAC559A6EC2}"/>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1CADAD4A-0CC2-0F25-8D5F-671D90977E9E}"/>
              </a:ext>
            </a:extLst>
          </p:cNvPr>
          <p:cNvPicPr>
            <a:picLocks noChangeAspect="1"/>
          </p:cNvPicPr>
          <p:nvPr/>
        </p:nvPicPr>
        <p:blipFill>
          <a:blip r:embed="rId2"/>
          <a:stretch>
            <a:fillRect/>
          </a:stretch>
        </p:blipFill>
        <p:spPr>
          <a:xfrm>
            <a:off x="71436" y="665831"/>
            <a:ext cx="12049125" cy="5692848"/>
          </a:xfrm>
          <a:prstGeom prst="rect">
            <a:avLst/>
          </a:prstGeom>
        </p:spPr>
      </p:pic>
      <p:sp>
        <p:nvSpPr>
          <p:cNvPr id="5" name="CasellaDiTesto 4">
            <a:extLst>
              <a:ext uri="{FF2B5EF4-FFF2-40B4-BE49-F238E27FC236}">
                <a16:creationId xmlns:a16="http://schemas.microsoft.com/office/drawing/2014/main" id="{5FABD2CD-6C21-86E2-138B-0C9B6136BC57}"/>
              </a:ext>
            </a:extLst>
          </p:cNvPr>
          <p:cNvSpPr txBox="1"/>
          <p:nvPr/>
        </p:nvSpPr>
        <p:spPr>
          <a:xfrm>
            <a:off x="2652253" y="71306"/>
            <a:ext cx="6887493" cy="523220"/>
          </a:xfrm>
          <a:prstGeom prst="rect">
            <a:avLst/>
          </a:prstGeom>
          <a:noFill/>
        </p:spPr>
        <p:txBody>
          <a:bodyPr wrap="square" rtlCol="0">
            <a:spAutoFit/>
          </a:bodyPr>
          <a:lstStyle/>
          <a:p>
            <a:r>
              <a:rPr lang="it-IT" sz="2800" dirty="0">
                <a:solidFill>
                  <a:schemeClr val="bg1">
                    <a:lumMod val="95000"/>
                  </a:schemeClr>
                </a:solidFill>
              </a:rPr>
              <a:t>Il nostro sito: </a:t>
            </a:r>
            <a:r>
              <a:rPr lang="it-IT" sz="2800" b="1" dirty="0">
                <a:solidFill>
                  <a:schemeClr val="bg1">
                    <a:lumMod val="95000"/>
                  </a:schemeClr>
                </a:solidFill>
              </a:rPr>
              <a:t>https://www.erasmusplus.it/</a:t>
            </a:r>
          </a:p>
        </p:txBody>
      </p:sp>
    </p:spTree>
    <p:extLst>
      <p:ext uri="{BB962C8B-B14F-4D97-AF65-F5344CB8AC3E}">
        <p14:creationId xmlns:p14="http://schemas.microsoft.com/office/powerpoint/2010/main" val="139697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2C79B69-073E-0831-6C2B-7B0D77DECDC2}"/>
              </a:ext>
            </a:extLst>
          </p:cNvPr>
          <p:cNvSpPr>
            <a:spLocks noGrp="1"/>
          </p:cNvSpPr>
          <p:nvPr>
            <p:ph idx="1"/>
          </p:nvPr>
        </p:nvSpPr>
        <p:spPr>
          <a:xfrm>
            <a:off x="1876061" y="1888292"/>
            <a:ext cx="10315939" cy="4485390"/>
          </a:xfrm>
        </p:spPr>
        <p:txBody>
          <a:bodyPr>
            <a:noAutofit/>
          </a:bodyPr>
          <a:lstStyle/>
          <a:p>
            <a:pPr algn="l">
              <a:buFont typeface="Arial" panose="020B0604020202020204" pitchFamily="34" charset="0"/>
              <a:buChar char="•"/>
            </a:pPr>
            <a:r>
              <a:rPr lang="it-IT" sz="2000" b="1" i="0" u="none" strike="noStrike" dirty="0" err="1">
                <a:solidFill>
                  <a:srgbClr val="007FC7"/>
                </a:solidFill>
                <a:effectLst/>
                <a:hlinkClick r:id="rId2"/>
              </a:rPr>
              <a:t>European</a:t>
            </a:r>
            <a:r>
              <a:rPr lang="it-IT" sz="2000" b="1" i="0" u="none" strike="noStrike" dirty="0">
                <a:solidFill>
                  <a:srgbClr val="007FC7"/>
                </a:solidFill>
                <a:effectLst/>
                <a:hlinkClick r:id="rId2"/>
              </a:rPr>
              <a:t> School Education Platform</a:t>
            </a:r>
            <a:r>
              <a:rPr lang="it-IT" sz="1600" b="1" i="0" u="none" strike="noStrike" dirty="0">
                <a:solidFill>
                  <a:srgbClr val="007FC7"/>
                </a:solidFill>
                <a:effectLst/>
              </a:rPr>
              <a:t>: </a:t>
            </a:r>
            <a:r>
              <a:rPr lang="it-IT" sz="1100" dirty="0">
                <a:hlinkClick r:id="rId2"/>
              </a:rPr>
              <a:t>https://school-education.ec.europa.eu/it</a:t>
            </a:r>
            <a:br>
              <a:rPr lang="it-IT" sz="1600" b="0" i="0" dirty="0">
                <a:solidFill>
                  <a:srgbClr val="212529"/>
                </a:solidFill>
                <a:effectLst/>
              </a:rPr>
            </a:br>
            <a:r>
              <a:rPr lang="it-IT" sz="1600" b="0" i="0" dirty="0">
                <a:solidFill>
                  <a:srgbClr val="002060"/>
                </a:solidFill>
                <a:effectLst/>
              </a:rPr>
              <a:t>dalla fine del 2022 è l</a:t>
            </a:r>
            <a:r>
              <a:rPr lang="it-IT" sz="1600" b="1" i="0" dirty="0">
                <a:solidFill>
                  <a:srgbClr val="002060"/>
                </a:solidFill>
                <a:effectLst/>
              </a:rPr>
              <a:t>a piattaforma di riferimento per la scuola </a:t>
            </a:r>
            <a:r>
              <a:rPr lang="it-IT" sz="1600" b="0" i="0" dirty="0">
                <a:solidFill>
                  <a:srgbClr val="002060"/>
                </a:solidFill>
                <a:effectLst/>
              </a:rPr>
              <a:t>in Europa, che ha unito eTwinning e le funzioni del portale School Education Gateway: ESEP è la risorsa da cui partire per acquisire familiarità con i finanziamenti europei in Erasmus</a:t>
            </a:r>
            <a:r>
              <a:rPr lang="it-IT" sz="1600" b="0" i="0" dirty="0">
                <a:solidFill>
                  <a:srgbClr val="212529"/>
                </a:solidFill>
                <a:effectLst/>
              </a:rPr>
              <a:t>+.</a:t>
            </a:r>
          </a:p>
          <a:p>
            <a:pPr algn="l">
              <a:buFont typeface="Arial" panose="020B0604020202020204" pitchFamily="34" charset="0"/>
              <a:buChar char="•"/>
            </a:pPr>
            <a:r>
              <a:rPr lang="it-IT" sz="2000" b="1" i="0" u="none" strike="noStrike" dirty="0">
                <a:solidFill>
                  <a:srgbClr val="007FC7"/>
                </a:solidFill>
                <a:effectLst/>
                <a:hlinkClick r:id="rId3"/>
              </a:rPr>
              <a:t>Piattaforma europea dei progetti e risultati</a:t>
            </a:r>
            <a:r>
              <a:rPr lang="it-IT" sz="1600" b="1" i="0" u="none" strike="noStrike" dirty="0">
                <a:solidFill>
                  <a:srgbClr val="007FC7"/>
                </a:solidFill>
                <a:effectLst/>
              </a:rPr>
              <a:t>: </a:t>
            </a:r>
            <a:r>
              <a:rPr lang="it-IT" sz="1100" dirty="0">
                <a:hlinkClick r:id="rId3"/>
              </a:rPr>
              <a:t>https://ec.europa.eu/programmes/erasmus-plus/projects/</a:t>
            </a:r>
            <a:br>
              <a:rPr lang="it-IT" sz="1600" b="0" i="0" dirty="0">
                <a:solidFill>
                  <a:srgbClr val="212529"/>
                </a:solidFill>
                <a:effectLst/>
              </a:rPr>
            </a:br>
            <a:r>
              <a:rPr lang="it-IT" sz="1600" b="0" i="0" dirty="0">
                <a:solidFill>
                  <a:srgbClr val="002060"/>
                </a:solidFill>
                <a:effectLst/>
              </a:rPr>
              <a:t>permette di </a:t>
            </a:r>
            <a:r>
              <a:rPr lang="it-IT" sz="1600" b="1" i="0" dirty="0">
                <a:solidFill>
                  <a:srgbClr val="002060"/>
                </a:solidFill>
                <a:effectLst/>
              </a:rPr>
              <a:t>confrontarsi con progetti </a:t>
            </a:r>
            <a:r>
              <a:rPr lang="it-IT" sz="1600" b="0" i="0" dirty="0">
                <a:solidFill>
                  <a:srgbClr val="002060"/>
                </a:solidFill>
                <a:effectLst/>
              </a:rPr>
              <a:t>già realizzati, trovare scuole o organizzazioni partner o scuole ospitanti per esperienze di mobilità, strumenti e risorse didattiche.</a:t>
            </a:r>
          </a:p>
          <a:p>
            <a:pPr algn="l">
              <a:buFont typeface="Arial" panose="020B0604020202020204" pitchFamily="34" charset="0"/>
              <a:buChar char="•"/>
            </a:pPr>
            <a:r>
              <a:rPr lang="it-IT" sz="2000" b="1" i="0" u="none" strike="noStrike" dirty="0">
                <a:solidFill>
                  <a:srgbClr val="007FC7"/>
                </a:solidFill>
                <a:effectLst/>
                <a:hlinkClick r:id="rId4"/>
              </a:rPr>
              <a:t>eTwinning</a:t>
            </a:r>
            <a:r>
              <a:rPr lang="it-IT" sz="1600" b="1" i="0" u="none" strike="noStrike" dirty="0">
                <a:solidFill>
                  <a:srgbClr val="007FC7"/>
                </a:solidFill>
                <a:effectLst/>
              </a:rPr>
              <a:t>: </a:t>
            </a:r>
            <a:r>
              <a:rPr lang="it-IT" sz="1100" dirty="0">
                <a:hlinkClick r:id="rId4"/>
              </a:rPr>
              <a:t>https://www.erasmusplus.it/scuola/etwinning/</a:t>
            </a:r>
            <a:br>
              <a:rPr lang="it-IT" sz="1600" b="0" i="0" dirty="0">
                <a:solidFill>
                  <a:srgbClr val="212529"/>
                </a:solidFill>
                <a:effectLst/>
              </a:rPr>
            </a:br>
            <a:r>
              <a:rPr lang="it-IT" sz="1600" b="0" i="0" dirty="0">
                <a:solidFill>
                  <a:srgbClr val="002060"/>
                </a:solidFill>
                <a:effectLst/>
              </a:rPr>
              <a:t>è la community europea per la scuola, lo strumento ideale per cercare scuole partner e </a:t>
            </a:r>
            <a:br>
              <a:rPr lang="it-IT" sz="1600" b="0" i="0" dirty="0">
                <a:solidFill>
                  <a:srgbClr val="002060"/>
                </a:solidFill>
                <a:effectLst/>
              </a:rPr>
            </a:br>
            <a:r>
              <a:rPr lang="it-IT" sz="1600" b="1" i="0" dirty="0">
                <a:solidFill>
                  <a:srgbClr val="002060"/>
                </a:solidFill>
                <a:effectLst/>
              </a:rPr>
              <a:t>per accompagnare il progetto in tutte le sue fasi </a:t>
            </a:r>
            <a:r>
              <a:rPr lang="it-IT" sz="1600" b="0" i="0" dirty="0">
                <a:solidFill>
                  <a:srgbClr val="002060"/>
                </a:solidFill>
                <a:effectLst/>
              </a:rPr>
              <a:t>aumentando il coinvolgimento di docenti e alunni.</a:t>
            </a:r>
          </a:p>
          <a:p>
            <a:pPr algn="l">
              <a:buFont typeface="Arial" panose="020B0604020202020204" pitchFamily="34" charset="0"/>
              <a:buChar char="•"/>
            </a:pPr>
            <a:r>
              <a:rPr lang="it-IT" sz="2000" b="1" i="0" u="none" strike="noStrike" dirty="0">
                <a:solidFill>
                  <a:srgbClr val="007FC7"/>
                </a:solidFill>
                <a:effectLst/>
                <a:hlinkClick r:id="rId5"/>
              </a:rPr>
              <a:t>Seminari internazionali TCA</a:t>
            </a:r>
            <a:r>
              <a:rPr lang="it-IT" sz="1600" b="1" i="0" u="none" strike="noStrike" dirty="0">
                <a:solidFill>
                  <a:srgbClr val="007FC7"/>
                </a:solidFill>
                <a:effectLst/>
              </a:rPr>
              <a:t>: </a:t>
            </a:r>
            <a:r>
              <a:rPr lang="it-IT" sz="1100" dirty="0">
                <a:hlinkClick r:id="rId5"/>
              </a:rPr>
              <a:t>https://www.erasmusplus.it/programma/tca-training-cooperation-activities/</a:t>
            </a:r>
            <a:br>
              <a:rPr lang="it-IT" sz="1600" b="0" i="0" dirty="0">
                <a:solidFill>
                  <a:srgbClr val="212529"/>
                </a:solidFill>
                <a:effectLst/>
              </a:rPr>
            </a:br>
            <a:r>
              <a:rPr lang="it-IT" sz="1600" b="0" i="0" dirty="0">
                <a:solidFill>
                  <a:srgbClr val="002060"/>
                </a:solidFill>
                <a:effectLst/>
              </a:rPr>
              <a:t>eventi organizzati In cooperazione tra le Agenzie nazionali dei vari Paesi per favorire la ricerca partner e l’avvio di nuovi progetti su tematiche specifiche o per attività di networking e scambio di buone pratiche.</a:t>
            </a:r>
          </a:p>
          <a:p>
            <a:pPr algn="l">
              <a:buFont typeface="Arial" panose="020B0604020202020204" pitchFamily="34" charset="0"/>
              <a:buChar char="•"/>
            </a:pPr>
            <a:r>
              <a:rPr lang="it-IT" sz="2000" b="1" i="0" u="none" strike="noStrike" dirty="0">
                <a:solidFill>
                  <a:srgbClr val="007FC7"/>
                </a:solidFill>
                <a:effectLst/>
                <a:hlinkClick r:id="rId6"/>
              </a:rPr>
              <a:t>Eurydice</a:t>
            </a:r>
            <a:r>
              <a:rPr lang="it-IT" sz="1600" b="1" i="0" u="none" strike="noStrike" dirty="0">
                <a:solidFill>
                  <a:srgbClr val="007FC7"/>
                </a:solidFill>
                <a:effectLst/>
              </a:rPr>
              <a:t>: </a:t>
            </a:r>
            <a:r>
              <a:rPr lang="it-IT" sz="1100" dirty="0">
                <a:hlinkClick r:id="rId6"/>
              </a:rPr>
              <a:t>https://eurydice.indire.it/</a:t>
            </a:r>
            <a:br>
              <a:rPr lang="it-IT" sz="1600" b="0" i="0" dirty="0">
                <a:solidFill>
                  <a:srgbClr val="212529"/>
                </a:solidFill>
                <a:effectLst/>
              </a:rPr>
            </a:br>
            <a:r>
              <a:rPr lang="it-IT" sz="1600" b="0" i="0" dirty="0">
                <a:solidFill>
                  <a:srgbClr val="002060"/>
                </a:solidFill>
                <a:effectLst/>
              </a:rPr>
              <a:t>offre informazioni sui </a:t>
            </a:r>
            <a:r>
              <a:rPr lang="it-IT" sz="1600" b="0" i="0" u="none" strike="noStrike" dirty="0">
                <a:solidFill>
                  <a:srgbClr val="002060"/>
                </a:solidFill>
                <a:effectLst/>
                <a:hlinkClick r:id="rId7">
                  <a:extLst>
                    <a:ext uri="{A12FA001-AC4F-418D-AE19-62706E023703}">
                      <ahyp:hlinkClr xmlns:ahyp="http://schemas.microsoft.com/office/drawing/2018/hyperlinkcolor" val="tx"/>
                    </a:ext>
                  </a:extLst>
                </a:hlinkClick>
              </a:rPr>
              <a:t>Sistemi educativi nazionali</a:t>
            </a:r>
            <a:r>
              <a:rPr lang="it-IT" sz="1600" b="0" i="0" dirty="0">
                <a:solidFill>
                  <a:srgbClr val="002060"/>
                </a:solidFill>
                <a:effectLst/>
              </a:rPr>
              <a:t> e approfondimenti tematici sull’educazione in Europa.</a:t>
            </a:r>
          </a:p>
          <a:p>
            <a:pPr marL="1371600" lvl="3" indent="0" fontAlgn="base">
              <a:buNone/>
            </a:pPr>
            <a:endParaRPr lang="it-IT" sz="2200" b="1" dirty="0">
              <a:latin typeface="Roboto" panose="02000000000000000000" pitchFamily="2" charset="0"/>
              <a:ea typeface="Roboto" panose="02000000000000000000" pitchFamily="2" charset="0"/>
            </a:endParaRPr>
          </a:p>
        </p:txBody>
      </p:sp>
      <p:cxnSp>
        <p:nvCxnSpPr>
          <p:cNvPr id="9" name="Connettore 1 11">
            <a:extLst>
              <a:ext uri="{FF2B5EF4-FFF2-40B4-BE49-F238E27FC236}">
                <a16:creationId xmlns:a16="http://schemas.microsoft.com/office/drawing/2014/main" id="{1E6A7CF0-4046-891C-6255-C7A563CF8827}"/>
              </a:ext>
            </a:extLst>
          </p:cNvPr>
          <p:cNvCxnSpPr>
            <a:cxnSpLocks/>
          </p:cNvCxnSpPr>
          <p:nvPr/>
        </p:nvCxnSpPr>
        <p:spPr>
          <a:xfrm>
            <a:off x="2511302" y="1364449"/>
            <a:ext cx="6660690" cy="1767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itolo 1">
            <a:extLst>
              <a:ext uri="{FF2B5EF4-FFF2-40B4-BE49-F238E27FC236}">
                <a16:creationId xmlns:a16="http://schemas.microsoft.com/office/drawing/2014/main" id="{EC0CEDA1-F587-7052-3C0B-B71E141D2798}"/>
              </a:ext>
            </a:extLst>
          </p:cNvPr>
          <p:cNvSpPr>
            <a:spLocks noGrp="1"/>
          </p:cNvSpPr>
          <p:nvPr>
            <p:ph type="title"/>
          </p:nvPr>
        </p:nvSpPr>
        <p:spPr>
          <a:xfrm>
            <a:off x="2029390" y="500381"/>
            <a:ext cx="8133219" cy="881738"/>
          </a:xfrm>
        </p:spPr>
        <p:txBody>
          <a:bodyPr>
            <a:normAutofit/>
          </a:bodyPr>
          <a:lstStyle/>
          <a:p>
            <a:pPr algn="ctr">
              <a:lnSpc>
                <a:spcPct val="100000"/>
              </a:lnSpc>
            </a:pPr>
            <a:r>
              <a:rPr lang="it-IT" sz="3200" b="1" dirty="0">
                <a:solidFill>
                  <a:srgbClr val="174489"/>
                </a:solidFill>
                <a:latin typeface="+mn-lt"/>
                <a:ea typeface="Roboto" panose="02000000000000000000" pitchFamily="2" charset="0"/>
              </a:rPr>
              <a:t>RISORSE E STRUMENTI:</a:t>
            </a:r>
          </a:p>
        </p:txBody>
      </p:sp>
    </p:spTree>
    <p:extLst>
      <p:ext uri="{BB962C8B-B14F-4D97-AF65-F5344CB8AC3E}">
        <p14:creationId xmlns:p14="http://schemas.microsoft.com/office/powerpoint/2010/main" val="2034853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1EF0E3E8-1BAC-1228-A7DC-9ADA53FF4B25}"/>
              </a:ext>
            </a:extLst>
          </p:cNvPr>
          <p:cNvSpPr txBox="1"/>
          <p:nvPr/>
        </p:nvSpPr>
        <p:spPr>
          <a:xfrm>
            <a:off x="3587484" y="1763071"/>
            <a:ext cx="8274596" cy="523220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it-IT" sz="2000" b="1" dirty="0">
                <a:solidFill>
                  <a:srgbClr val="002060"/>
                </a:solidFill>
                <a:latin typeface="inherit"/>
              </a:rPr>
              <a:t>Materiali degli </a:t>
            </a:r>
            <a:r>
              <a:rPr lang="it-IT" sz="2000" b="1" dirty="0" err="1">
                <a:solidFill>
                  <a:srgbClr val="002060"/>
                </a:solidFill>
                <a:latin typeface="inherit"/>
              </a:rPr>
              <a:t>Infoday</a:t>
            </a:r>
            <a:endParaRPr lang="it-IT" sz="2000" b="1" dirty="0">
              <a:solidFill>
                <a:srgbClr val="002060"/>
              </a:solidFill>
              <a:latin typeface="inherit"/>
            </a:endParaRPr>
          </a:p>
          <a:p>
            <a:endParaRPr lang="it-IT" sz="2000" b="1" dirty="0">
              <a:solidFill>
                <a:srgbClr val="002060"/>
              </a:solidFill>
              <a:latin typeface="inherit"/>
            </a:endParaRPr>
          </a:p>
          <a:p>
            <a:pPr marL="285750" indent="-285750">
              <a:buFont typeface="Arial" panose="020B0604020202020204" pitchFamily="34" charset="0"/>
              <a:buChar char="•"/>
            </a:pPr>
            <a:r>
              <a:rPr lang="it-IT" sz="2000" b="1" dirty="0">
                <a:solidFill>
                  <a:srgbClr val="002060"/>
                </a:solidFill>
                <a:latin typeface="inherit"/>
              </a:rPr>
              <a:t>Criteri di valutazione</a:t>
            </a:r>
          </a:p>
          <a:p>
            <a:endParaRPr lang="it-IT" sz="2000" b="1" dirty="0">
              <a:solidFill>
                <a:srgbClr val="002060"/>
              </a:solidFill>
              <a:latin typeface="inherit"/>
            </a:endParaRPr>
          </a:p>
          <a:p>
            <a:pPr marL="285750" indent="-285750">
              <a:buFont typeface="Arial" panose="020B0604020202020204" pitchFamily="34" charset="0"/>
              <a:buChar char="•"/>
            </a:pPr>
            <a:r>
              <a:rPr lang="it-IT" sz="2000" b="1" dirty="0">
                <a:solidFill>
                  <a:srgbClr val="002060"/>
                </a:solidFill>
                <a:latin typeface="inherit"/>
              </a:rPr>
              <a:t>Richiesta e gestione del finanziamento: modello di convenzione KA2 multi-beneficiario (versione aggiornata al 2023)</a:t>
            </a:r>
            <a:endParaRPr lang="it-IT" sz="2000" b="1" dirty="0">
              <a:solidFill>
                <a:srgbClr val="002060"/>
              </a:solidFill>
              <a:effectLst/>
              <a:latin typeface="inherit"/>
            </a:endParaRPr>
          </a:p>
          <a:p>
            <a:endParaRPr lang="it-IT" sz="2000" b="1" i="1" dirty="0">
              <a:solidFill>
                <a:srgbClr val="002060"/>
              </a:solidFill>
            </a:endParaRPr>
          </a:p>
          <a:p>
            <a:pPr marL="285750" indent="-285750">
              <a:buFont typeface="Arial" panose="020B0604020202020204" pitchFamily="34" charset="0"/>
              <a:buChar char="•"/>
            </a:pPr>
            <a:r>
              <a:rPr lang="it-IT" sz="2000" b="1" dirty="0">
                <a:solidFill>
                  <a:srgbClr val="002060"/>
                </a:solidFill>
              </a:rPr>
              <a:t>Utilizzo delle somme forfettarie nei Partenariati KA2: guida metodologica con indicazioni utili per tutto il ciclo di vita del progetto, dalla candidatura alla gestione, rendicontazione e controlli: </a:t>
            </a:r>
            <a:r>
              <a:rPr lang="it-IT" sz="2000" b="1" dirty="0">
                <a:solidFill>
                  <a:srgbClr val="0563C1"/>
                </a:solidFill>
                <a:hlinkClick r:id="rId2">
                  <a:extLst>
                    <a:ext uri="{A12FA001-AC4F-418D-AE19-62706E023703}">
                      <ahyp:hlinkClr xmlns:ahyp="http://schemas.microsoft.com/office/drawing/2018/hyperlinkcolor" val="tx"/>
                    </a:ext>
                  </a:extLst>
                </a:hlinkClick>
              </a:rPr>
              <a:t>https://www.erasmusplus</a:t>
            </a:r>
            <a:r>
              <a:rPr lang="it-IT" sz="2000" b="1" i="0" dirty="0">
                <a:solidFill>
                  <a:srgbClr val="002060"/>
                </a:solidFill>
                <a:effectLst/>
                <a:highlight>
                  <a:srgbClr val="FFFFFF"/>
                </a:highlight>
                <a:hlinkClick r:id="rId2">
                  <a:extLst>
                    <a:ext uri="{A12FA001-AC4F-418D-AE19-62706E023703}">
                      <ahyp:hlinkClr xmlns:ahyp="http://schemas.microsoft.com/office/drawing/2018/hyperlinkcolor" val="tx"/>
                    </a:ext>
                  </a:extLst>
                </a:hlinkClick>
              </a:rPr>
              <a:t>.it/wp-content/uploads/2024/12/Handbook-on-KA2-lump-sum-2025.pdf</a:t>
            </a:r>
            <a:endParaRPr lang="it-IT" sz="2000" b="1" i="0" dirty="0">
              <a:solidFill>
                <a:srgbClr val="002060"/>
              </a:solidFill>
              <a:effectLst/>
              <a:highlight>
                <a:srgbClr val="FFFFFF"/>
              </a:highlight>
            </a:endParaRPr>
          </a:p>
          <a:p>
            <a:endParaRPr lang="it-IT" sz="2000" b="1" i="0" dirty="0">
              <a:solidFill>
                <a:srgbClr val="002060"/>
              </a:solidFill>
              <a:effectLst/>
              <a:highlight>
                <a:srgbClr val="FFFFFF"/>
              </a:highlight>
            </a:endParaRPr>
          </a:p>
          <a:p>
            <a:pPr marL="285750" indent="-285750">
              <a:buFont typeface="Arial" panose="020B0604020202020204" pitchFamily="34" charset="0"/>
              <a:buChar char="•"/>
            </a:pPr>
            <a:r>
              <a:rPr lang="it-IT" sz="2000" b="1" kern="0" spc="40" dirty="0">
                <a:solidFill>
                  <a:srgbClr val="002060"/>
                </a:solidFill>
                <a:effectLst/>
                <a:latin typeface="inherit"/>
                <a:ea typeface="Times New Roman" panose="02020603050405020304" pitchFamily="18" charset="0"/>
                <a:cs typeface="Times New Roman" panose="02020603050405020304" pitchFamily="18" charset="0"/>
              </a:rPr>
              <a:t>Comunicazione, monitoraggio, utilizzo corretto del logo</a:t>
            </a:r>
            <a:br>
              <a:rPr lang="it-IT" sz="1800" kern="0" spc="4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br>
            <a:endParaRPr lang="it-IT" b="1" dirty="0">
              <a:solidFill>
                <a:srgbClr val="002060"/>
              </a:solidFill>
            </a:endParaRPr>
          </a:p>
          <a:p>
            <a:pPr algn="l"/>
            <a:endParaRPr lang="it-IT" b="0" i="0" dirty="0">
              <a:solidFill>
                <a:srgbClr val="212529"/>
              </a:solidFill>
              <a:effectLst/>
              <a:latin typeface="inherit"/>
            </a:endParaRPr>
          </a:p>
          <a:p>
            <a:pPr algn="l">
              <a:buFont typeface="Arial" panose="020B0604020202020204" pitchFamily="34" charset="0"/>
              <a:buChar char="•"/>
            </a:pPr>
            <a:endParaRPr lang="it-IT" b="0" i="0" dirty="0">
              <a:solidFill>
                <a:srgbClr val="212529"/>
              </a:solidFill>
              <a:effectLst/>
              <a:latin typeface="inherit"/>
            </a:endParaRPr>
          </a:p>
        </p:txBody>
      </p:sp>
      <p:cxnSp>
        <p:nvCxnSpPr>
          <p:cNvPr id="19" name="Connettore 1 11">
            <a:extLst>
              <a:ext uri="{FF2B5EF4-FFF2-40B4-BE49-F238E27FC236}">
                <a16:creationId xmlns:a16="http://schemas.microsoft.com/office/drawing/2014/main" id="{F26570E5-6210-1AEC-5110-DB4887A03A2D}"/>
              </a:ext>
            </a:extLst>
          </p:cNvPr>
          <p:cNvCxnSpPr>
            <a:cxnSpLocks/>
          </p:cNvCxnSpPr>
          <p:nvPr/>
        </p:nvCxnSpPr>
        <p:spPr>
          <a:xfrm>
            <a:off x="4085439" y="1219054"/>
            <a:ext cx="404349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itolo 1">
            <a:extLst>
              <a:ext uri="{FF2B5EF4-FFF2-40B4-BE49-F238E27FC236}">
                <a16:creationId xmlns:a16="http://schemas.microsoft.com/office/drawing/2014/main" id="{76C62358-D465-984F-675E-72CB84E9A9AF}"/>
              </a:ext>
            </a:extLst>
          </p:cNvPr>
          <p:cNvSpPr txBox="1">
            <a:spLocks/>
          </p:cNvSpPr>
          <p:nvPr/>
        </p:nvSpPr>
        <p:spPr>
          <a:xfrm>
            <a:off x="2029390" y="444658"/>
            <a:ext cx="8133219" cy="8817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a:solidFill>
                  <a:srgbClr val="174489"/>
                </a:solidFill>
                <a:latin typeface="+mn-lt"/>
                <a:ea typeface="Roboto" panose="02000000000000000000" pitchFamily="2" charset="0"/>
              </a:rPr>
              <a:t>RISORSE E STRUMENTI:</a:t>
            </a:r>
          </a:p>
        </p:txBody>
      </p:sp>
      <p:pic>
        <p:nvPicPr>
          <p:cNvPr id="3" name="Immagine 2" descr="Immagine che contiene schizzo, design, arte, illustrazione&#10;&#10;Descrizione generata automaticamente">
            <a:extLst>
              <a:ext uri="{FF2B5EF4-FFF2-40B4-BE49-F238E27FC236}">
                <a16:creationId xmlns:a16="http://schemas.microsoft.com/office/drawing/2014/main" id="{768DC3C1-4FAC-5974-6CA0-385C241E9D2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9920" y="2683717"/>
            <a:ext cx="2981131" cy="1490566"/>
          </a:xfrm>
          <a:prstGeom prst="rect">
            <a:avLst/>
          </a:prstGeom>
        </p:spPr>
      </p:pic>
    </p:spTree>
    <p:extLst>
      <p:ext uri="{BB962C8B-B14F-4D97-AF65-F5344CB8AC3E}">
        <p14:creationId xmlns:p14="http://schemas.microsoft.com/office/powerpoint/2010/main" val="212484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11">
            <a:extLst>
              <a:ext uri="{FF2B5EF4-FFF2-40B4-BE49-F238E27FC236}">
                <a16:creationId xmlns:a16="http://schemas.microsoft.com/office/drawing/2014/main" id="{EFFD9890-5F6F-E8F2-0576-774771E2C02E}"/>
              </a:ext>
            </a:extLst>
          </p:cNvPr>
          <p:cNvCxnSpPr>
            <a:cxnSpLocks/>
          </p:cNvCxnSpPr>
          <p:nvPr/>
        </p:nvCxnSpPr>
        <p:spPr>
          <a:xfrm>
            <a:off x="3377682" y="1004025"/>
            <a:ext cx="592493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itolo 1">
            <a:extLst>
              <a:ext uri="{FF2B5EF4-FFF2-40B4-BE49-F238E27FC236}">
                <a16:creationId xmlns:a16="http://schemas.microsoft.com/office/drawing/2014/main" id="{31ABE7F9-E5BC-406E-29EF-1A3BD436AA05}"/>
              </a:ext>
            </a:extLst>
          </p:cNvPr>
          <p:cNvSpPr txBox="1">
            <a:spLocks/>
          </p:cNvSpPr>
          <p:nvPr/>
        </p:nvSpPr>
        <p:spPr>
          <a:xfrm>
            <a:off x="2029390" y="406160"/>
            <a:ext cx="8133219" cy="8817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a:solidFill>
                  <a:srgbClr val="174489"/>
                </a:solidFill>
                <a:latin typeface="+mn-lt"/>
                <a:ea typeface="Roboto" panose="02000000000000000000" pitchFamily="2" charset="0"/>
              </a:rPr>
              <a:t>DOCUMENTI UFFICIALI:</a:t>
            </a:r>
          </a:p>
        </p:txBody>
      </p:sp>
      <p:sp>
        <p:nvSpPr>
          <p:cNvPr id="7" name="CasellaDiTesto 6">
            <a:extLst>
              <a:ext uri="{FF2B5EF4-FFF2-40B4-BE49-F238E27FC236}">
                <a16:creationId xmlns:a16="http://schemas.microsoft.com/office/drawing/2014/main" id="{CCCEB8DD-62AC-A6D6-6EC0-0FC85D8B4889}"/>
              </a:ext>
            </a:extLst>
          </p:cNvPr>
          <p:cNvSpPr txBox="1"/>
          <p:nvPr/>
        </p:nvSpPr>
        <p:spPr>
          <a:xfrm>
            <a:off x="3276201" y="1141330"/>
            <a:ext cx="6096000" cy="646331"/>
          </a:xfrm>
          <a:prstGeom prst="rect">
            <a:avLst/>
          </a:prstGeom>
          <a:noFill/>
        </p:spPr>
        <p:txBody>
          <a:bodyPr wrap="square">
            <a:spAutoFit/>
          </a:bodyPr>
          <a:lstStyle/>
          <a:p>
            <a:r>
              <a:rPr lang="it-IT" dirty="0">
                <a:solidFill>
                  <a:srgbClr val="002060"/>
                </a:solidFill>
                <a:hlinkClick r:id="rId2"/>
              </a:rPr>
              <a:t>https://www.erasmusplus.it/programma/documenti-ufficiali/</a:t>
            </a:r>
            <a:endParaRPr lang="it-IT" dirty="0">
              <a:solidFill>
                <a:srgbClr val="002060"/>
              </a:solidFill>
            </a:endParaRPr>
          </a:p>
          <a:p>
            <a:endParaRPr lang="it-IT" dirty="0">
              <a:solidFill>
                <a:srgbClr val="002060"/>
              </a:solidFill>
            </a:endParaRPr>
          </a:p>
        </p:txBody>
      </p:sp>
      <p:sp>
        <p:nvSpPr>
          <p:cNvPr id="9" name="CasellaDiTesto 8">
            <a:extLst>
              <a:ext uri="{FF2B5EF4-FFF2-40B4-BE49-F238E27FC236}">
                <a16:creationId xmlns:a16="http://schemas.microsoft.com/office/drawing/2014/main" id="{29AD4E4B-9285-0C83-D1DF-731953220854}"/>
              </a:ext>
            </a:extLst>
          </p:cNvPr>
          <p:cNvSpPr txBox="1"/>
          <p:nvPr/>
        </p:nvSpPr>
        <p:spPr>
          <a:xfrm>
            <a:off x="3074865" y="1944043"/>
            <a:ext cx="8589623" cy="2862322"/>
          </a:xfrm>
          <a:prstGeom prst="rect">
            <a:avLst/>
          </a:prstGeom>
          <a:noFill/>
        </p:spPr>
        <p:txBody>
          <a:bodyPr wrap="square">
            <a:spAutoFit/>
          </a:bodyPr>
          <a:lstStyle/>
          <a:p>
            <a:pPr marL="342900" indent="-342900">
              <a:buFont typeface="Arial" panose="020B0604020202020204" pitchFamily="34" charset="0"/>
              <a:buChar char="•"/>
            </a:pPr>
            <a:r>
              <a:rPr lang="it-IT" b="1" i="0" dirty="0">
                <a:solidFill>
                  <a:srgbClr val="002060"/>
                </a:solidFill>
                <a:effectLst/>
              </a:rPr>
              <a:t>Regolamento (UE) 2021/817 del Parlamento europeo e del Consiglio che istituisce Erasmus+</a:t>
            </a:r>
            <a:br>
              <a:rPr lang="it-IT" b="1" i="0" dirty="0">
                <a:solidFill>
                  <a:srgbClr val="002060"/>
                </a:solidFill>
                <a:effectLst/>
              </a:rPr>
            </a:br>
            <a:endParaRPr lang="it-IT" b="1" dirty="0">
              <a:solidFill>
                <a:srgbClr val="002060"/>
              </a:solidFill>
            </a:endParaRPr>
          </a:p>
          <a:p>
            <a:pPr marL="342900" indent="-342900">
              <a:buFont typeface="Arial" panose="020B0604020202020204" pitchFamily="34" charset="0"/>
              <a:buChar char="•"/>
            </a:pPr>
            <a:r>
              <a:rPr lang="it-IT" b="1" i="0" dirty="0">
                <a:solidFill>
                  <a:srgbClr val="002060"/>
                </a:solidFill>
                <a:effectLst/>
              </a:rPr>
              <a:t>Invito a presentare proposte Erasmus+ 2025</a:t>
            </a:r>
            <a:br>
              <a:rPr lang="it-IT" b="1" i="0" dirty="0">
                <a:solidFill>
                  <a:srgbClr val="002060"/>
                </a:solidFill>
                <a:effectLst/>
              </a:rPr>
            </a:br>
            <a:endParaRPr lang="it-IT" b="1" i="0" dirty="0">
              <a:solidFill>
                <a:srgbClr val="002060"/>
              </a:solidFill>
              <a:effectLst/>
            </a:endParaRPr>
          </a:p>
          <a:p>
            <a:pPr marL="342900" indent="-342900">
              <a:buFont typeface="Arial" panose="020B0604020202020204" pitchFamily="34" charset="0"/>
              <a:buChar char="•"/>
            </a:pPr>
            <a:r>
              <a:rPr lang="it-IT" b="1" i="0" dirty="0">
                <a:solidFill>
                  <a:srgbClr val="002060"/>
                </a:solidFill>
                <a:effectLst/>
              </a:rPr>
              <a:t>Guida al Programma Erasmus+ 2025</a:t>
            </a:r>
            <a:br>
              <a:rPr lang="it-IT" b="1" i="0" dirty="0">
                <a:solidFill>
                  <a:srgbClr val="002060"/>
                </a:solidFill>
                <a:effectLst/>
              </a:rPr>
            </a:br>
            <a:endParaRPr lang="it-IT" b="1" i="0" dirty="0">
              <a:solidFill>
                <a:srgbClr val="002060"/>
              </a:solidFill>
              <a:effectLst/>
            </a:endParaRPr>
          </a:p>
          <a:p>
            <a:pPr marL="342900" indent="-342900">
              <a:buFont typeface="Arial" panose="020B0604020202020204" pitchFamily="34" charset="0"/>
              <a:buChar char="•"/>
            </a:pPr>
            <a:r>
              <a:rPr lang="it-IT" b="1" i="0" dirty="0">
                <a:solidFill>
                  <a:srgbClr val="002060"/>
                </a:solidFill>
                <a:effectLst/>
                <a:highlight>
                  <a:srgbClr val="FFFFFF"/>
                </a:highlight>
              </a:rPr>
              <a:t>Disposizioni nazionali </a:t>
            </a:r>
            <a:r>
              <a:rPr lang="it-IT" b="1" i="0" dirty="0">
                <a:solidFill>
                  <a:srgbClr val="FF0000"/>
                </a:solidFill>
                <a:effectLst/>
                <a:highlight>
                  <a:srgbClr val="FFFFFF"/>
                </a:highlight>
              </a:rPr>
              <a:t>2025</a:t>
            </a:r>
            <a:r>
              <a:rPr lang="it-IT" b="1" i="0" dirty="0">
                <a:solidFill>
                  <a:srgbClr val="002060"/>
                </a:solidFill>
                <a:effectLst/>
                <a:highlight>
                  <a:srgbClr val="FFFFFF"/>
                </a:highlight>
              </a:rPr>
              <a:t>-Agenzia nazionale Erasmus+ INDIRE-</a:t>
            </a:r>
            <a:r>
              <a:rPr lang="it-IT" b="1" i="0" dirty="0">
                <a:solidFill>
                  <a:srgbClr val="FF0000"/>
                </a:solidFill>
                <a:effectLst/>
                <a:highlight>
                  <a:srgbClr val="FFFFFF"/>
                </a:highlight>
              </a:rPr>
              <a:t>saranno pubblicate appena disponibili</a:t>
            </a:r>
          </a:p>
          <a:p>
            <a:pPr algn="l"/>
            <a:endParaRPr lang="it-IT" b="0" i="0" dirty="0">
              <a:solidFill>
                <a:srgbClr val="212529"/>
              </a:solidFill>
              <a:effectLst/>
              <a:latin typeface="Roboto" panose="02000000000000000000" pitchFamily="2" charset="0"/>
            </a:endParaRPr>
          </a:p>
        </p:txBody>
      </p:sp>
      <p:pic>
        <p:nvPicPr>
          <p:cNvPr id="11" name="Immagine 10">
            <a:extLst>
              <a:ext uri="{FF2B5EF4-FFF2-40B4-BE49-F238E27FC236}">
                <a16:creationId xmlns:a16="http://schemas.microsoft.com/office/drawing/2014/main" id="{DD8F06D4-C487-F4E5-8B65-1C08012F3CA0}"/>
              </a:ext>
            </a:extLst>
          </p:cNvPr>
          <p:cNvPicPr>
            <a:picLocks noChangeAspect="1"/>
          </p:cNvPicPr>
          <p:nvPr/>
        </p:nvPicPr>
        <p:blipFill>
          <a:blip r:embed="rId3"/>
          <a:stretch>
            <a:fillRect/>
          </a:stretch>
        </p:blipFill>
        <p:spPr>
          <a:xfrm>
            <a:off x="1005901" y="4642252"/>
            <a:ext cx="10636600" cy="2183762"/>
          </a:xfrm>
          <a:prstGeom prst="rect">
            <a:avLst/>
          </a:prstGeom>
        </p:spPr>
      </p:pic>
    </p:spTree>
    <p:extLst>
      <p:ext uri="{BB962C8B-B14F-4D97-AF65-F5344CB8AC3E}">
        <p14:creationId xmlns:p14="http://schemas.microsoft.com/office/powerpoint/2010/main" val="81974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
            <a:extLst>
              <a:ext uri="{FF2B5EF4-FFF2-40B4-BE49-F238E27FC236}">
                <a16:creationId xmlns:a16="http://schemas.microsoft.com/office/drawing/2014/main" id="{F35CA5AF-4E8D-4522-AFF2-1B97C20B7C23}"/>
              </a:ext>
            </a:extLst>
          </p:cNvPr>
          <p:cNvSpPr txBox="1">
            <a:spLocks noChangeArrowheads="1"/>
          </p:cNvSpPr>
          <p:nvPr/>
        </p:nvSpPr>
        <p:spPr bwMode="auto">
          <a:xfrm>
            <a:off x="2643969" y="598898"/>
            <a:ext cx="7620207" cy="494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1pPr>
            <a:lvl2pPr marL="742950" indent="-28575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2pPr>
            <a:lvl3pPr marL="11430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3pPr>
            <a:lvl4pPr marL="16002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4pPr>
            <a:lvl5pPr marL="20574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9pPr>
          </a:lstStyle>
          <a:p>
            <a:pPr marL="0" indent="0">
              <a:buClr>
                <a:srgbClr val="2D2D8A"/>
              </a:buClr>
              <a:buSzPct val="100000"/>
            </a:pPr>
            <a:r>
              <a:rPr lang="it-IT" altLang="it-IT" sz="2500" b="1" spc="300" dirty="0">
                <a:solidFill>
                  <a:srgbClr val="174489"/>
                </a:solidFill>
                <a:latin typeface="+mn-lt"/>
                <a:ea typeface="Microsoft YaHei" panose="020B0503020204020204" pitchFamily="34" charset="-122"/>
                <a:cs typeface="Arial" panose="020B0604020202020204" pitchFamily="34" charset="0"/>
              </a:rPr>
              <a:t>PRIMA DI PRESENTARE LA CANDIDATURA</a:t>
            </a:r>
          </a:p>
        </p:txBody>
      </p:sp>
      <p:pic>
        <p:nvPicPr>
          <p:cNvPr id="8" name="Immagine 7">
            <a:extLst>
              <a:ext uri="{FF2B5EF4-FFF2-40B4-BE49-F238E27FC236}">
                <a16:creationId xmlns:a16="http://schemas.microsoft.com/office/drawing/2014/main" id="{8F6F9C9B-D47E-49EF-8EA3-53F713795FBC}"/>
              </a:ext>
            </a:extLst>
          </p:cNvPr>
          <p:cNvPicPr>
            <a:picLocks noChangeAspect="1"/>
          </p:cNvPicPr>
          <p:nvPr/>
        </p:nvPicPr>
        <p:blipFill>
          <a:blip r:embed="rId3">
            <a:duotone>
              <a:schemeClr val="accent5">
                <a:shade val="45000"/>
                <a:satMod val="135000"/>
              </a:schemeClr>
              <a:prstClr val="white"/>
            </a:duotone>
          </a:blip>
          <a:stretch>
            <a:fillRect/>
          </a:stretch>
        </p:blipFill>
        <p:spPr>
          <a:xfrm flipH="1">
            <a:off x="7112153" y="1562009"/>
            <a:ext cx="2392631" cy="2777670"/>
          </a:xfrm>
          <a:prstGeom prst="rect">
            <a:avLst/>
          </a:prstGeom>
        </p:spPr>
      </p:pic>
      <p:graphicFrame>
        <p:nvGraphicFramePr>
          <p:cNvPr id="2" name="Diagramma 1">
            <a:extLst>
              <a:ext uri="{FF2B5EF4-FFF2-40B4-BE49-F238E27FC236}">
                <a16:creationId xmlns:a16="http://schemas.microsoft.com/office/drawing/2014/main" id="{DC5A8BDC-DC54-8ABB-1C53-A1C3A653B6BC}"/>
              </a:ext>
            </a:extLst>
          </p:cNvPr>
          <p:cNvGraphicFramePr/>
          <p:nvPr>
            <p:extLst>
              <p:ext uri="{D42A27DB-BD31-4B8C-83A1-F6EECF244321}">
                <p14:modId xmlns:p14="http://schemas.microsoft.com/office/powerpoint/2010/main" val="4011385337"/>
              </p:ext>
            </p:extLst>
          </p:nvPr>
        </p:nvGraphicFramePr>
        <p:xfrm>
          <a:off x="819798" y="129220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Connettore 1 11">
            <a:extLst>
              <a:ext uri="{FF2B5EF4-FFF2-40B4-BE49-F238E27FC236}">
                <a16:creationId xmlns:a16="http://schemas.microsoft.com/office/drawing/2014/main" id="{9DC6B2CD-0D2F-ADD6-72F0-DDE7A6EB2658}"/>
              </a:ext>
            </a:extLst>
          </p:cNvPr>
          <p:cNvCxnSpPr>
            <a:cxnSpLocks/>
          </p:cNvCxnSpPr>
          <p:nvPr/>
        </p:nvCxnSpPr>
        <p:spPr>
          <a:xfrm>
            <a:off x="2751589" y="1119658"/>
            <a:ext cx="664663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0F92F77-FF2E-458C-805B-C358FC339C64}"/>
              </a:ext>
            </a:extLst>
          </p:cNvPr>
          <p:cNvSpPr>
            <a:spLocks noGrp="1"/>
          </p:cNvSpPr>
          <p:nvPr>
            <p:ph type="title"/>
          </p:nvPr>
        </p:nvSpPr>
        <p:spPr>
          <a:xfrm>
            <a:off x="3165481" y="415726"/>
            <a:ext cx="7282975" cy="620063"/>
          </a:xfrm>
        </p:spPr>
        <p:txBody>
          <a:bodyPr>
            <a:normAutofit fontScale="90000"/>
          </a:bodyPr>
          <a:lstStyle/>
          <a:p>
            <a:pPr algn="ctr">
              <a:lnSpc>
                <a:spcPct val="100000"/>
              </a:lnSpc>
            </a:pPr>
            <a:r>
              <a:rPr lang="it-IT" sz="3600" b="1" dirty="0">
                <a:solidFill>
                  <a:srgbClr val="174489"/>
                </a:solidFill>
                <a:latin typeface="+mn-lt"/>
                <a:ea typeface="Roboto" panose="02000000000000000000" pitchFamily="2" charset="0"/>
              </a:rPr>
              <a:t>I nostri contatti</a:t>
            </a:r>
            <a:endParaRPr lang="it-IT" sz="2800" b="1" dirty="0">
              <a:solidFill>
                <a:srgbClr val="174489"/>
              </a:solidFill>
              <a:latin typeface="+mn-lt"/>
              <a:ea typeface="Roboto" panose="02000000000000000000" pitchFamily="2" charset="0"/>
            </a:endParaRPr>
          </a:p>
        </p:txBody>
      </p:sp>
      <p:sp>
        <p:nvSpPr>
          <p:cNvPr id="13" name="CasellaDiTesto 12">
            <a:extLst>
              <a:ext uri="{FF2B5EF4-FFF2-40B4-BE49-F238E27FC236}">
                <a16:creationId xmlns:a16="http://schemas.microsoft.com/office/drawing/2014/main" id="{471CED53-8CCD-4CFE-BA87-35992607A81E}"/>
              </a:ext>
            </a:extLst>
          </p:cNvPr>
          <p:cNvSpPr txBox="1"/>
          <p:nvPr/>
        </p:nvSpPr>
        <p:spPr>
          <a:xfrm>
            <a:off x="2692667" y="1691687"/>
            <a:ext cx="8333726" cy="1384995"/>
          </a:xfrm>
          <a:custGeom>
            <a:avLst/>
            <a:gdLst>
              <a:gd name="connsiteX0" fmla="*/ 0 w 3486196"/>
              <a:gd name="connsiteY0" fmla="*/ 0 h 1969770"/>
              <a:gd name="connsiteX1" fmla="*/ 615895 w 3486196"/>
              <a:gd name="connsiteY1" fmla="*/ 0 h 1969770"/>
              <a:gd name="connsiteX2" fmla="*/ 1196927 w 3486196"/>
              <a:gd name="connsiteY2" fmla="*/ 0 h 1969770"/>
              <a:gd name="connsiteX3" fmla="*/ 1812822 w 3486196"/>
              <a:gd name="connsiteY3" fmla="*/ 0 h 1969770"/>
              <a:gd name="connsiteX4" fmla="*/ 2463579 w 3486196"/>
              <a:gd name="connsiteY4" fmla="*/ 0 h 1969770"/>
              <a:gd name="connsiteX5" fmla="*/ 2940025 w 3486196"/>
              <a:gd name="connsiteY5" fmla="*/ 0 h 1969770"/>
              <a:gd name="connsiteX6" fmla="*/ 3486196 w 3486196"/>
              <a:gd name="connsiteY6" fmla="*/ 0 h 1969770"/>
              <a:gd name="connsiteX7" fmla="*/ 3486196 w 3486196"/>
              <a:gd name="connsiteY7" fmla="*/ 531838 h 1969770"/>
              <a:gd name="connsiteX8" fmla="*/ 3486196 w 3486196"/>
              <a:gd name="connsiteY8" fmla="*/ 984885 h 1969770"/>
              <a:gd name="connsiteX9" fmla="*/ 3486196 w 3486196"/>
              <a:gd name="connsiteY9" fmla="*/ 1437932 h 1969770"/>
              <a:gd name="connsiteX10" fmla="*/ 3486196 w 3486196"/>
              <a:gd name="connsiteY10" fmla="*/ 1969770 h 1969770"/>
              <a:gd name="connsiteX11" fmla="*/ 2870301 w 3486196"/>
              <a:gd name="connsiteY11" fmla="*/ 1969770 h 1969770"/>
              <a:gd name="connsiteX12" fmla="*/ 2219545 w 3486196"/>
              <a:gd name="connsiteY12" fmla="*/ 1969770 h 1969770"/>
              <a:gd name="connsiteX13" fmla="*/ 1603650 w 3486196"/>
              <a:gd name="connsiteY13" fmla="*/ 1969770 h 1969770"/>
              <a:gd name="connsiteX14" fmla="*/ 987756 w 3486196"/>
              <a:gd name="connsiteY14" fmla="*/ 1969770 h 1969770"/>
              <a:gd name="connsiteX15" fmla="*/ 0 w 3486196"/>
              <a:gd name="connsiteY15" fmla="*/ 1969770 h 1969770"/>
              <a:gd name="connsiteX16" fmla="*/ 0 w 3486196"/>
              <a:gd name="connsiteY16" fmla="*/ 1516723 h 1969770"/>
              <a:gd name="connsiteX17" fmla="*/ 0 w 3486196"/>
              <a:gd name="connsiteY17" fmla="*/ 1004583 h 1969770"/>
              <a:gd name="connsiteX18" fmla="*/ 0 w 3486196"/>
              <a:gd name="connsiteY18" fmla="*/ 472745 h 1969770"/>
              <a:gd name="connsiteX19" fmla="*/ 0 w 3486196"/>
              <a:gd name="connsiteY19" fmla="*/ 0 h 196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86196" h="1969770" extrusionOk="0">
                <a:moveTo>
                  <a:pt x="0" y="0"/>
                </a:moveTo>
                <a:cubicBezTo>
                  <a:pt x="253575" y="-29670"/>
                  <a:pt x="456831" y="48520"/>
                  <a:pt x="615895" y="0"/>
                </a:cubicBezTo>
                <a:cubicBezTo>
                  <a:pt x="774960" y="-48520"/>
                  <a:pt x="925301" y="47582"/>
                  <a:pt x="1196927" y="0"/>
                </a:cubicBezTo>
                <a:cubicBezTo>
                  <a:pt x="1468553" y="-47582"/>
                  <a:pt x="1567641" y="32299"/>
                  <a:pt x="1812822" y="0"/>
                </a:cubicBezTo>
                <a:cubicBezTo>
                  <a:pt x="2058003" y="-32299"/>
                  <a:pt x="2157360" y="52053"/>
                  <a:pt x="2463579" y="0"/>
                </a:cubicBezTo>
                <a:cubicBezTo>
                  <a:pt x="2769798" y="-52053"/>
                  <a:pt x="2717069" y="52607"/>
                  <a:pt x="2940025" y="0"/>
                </a:cubicBezTo>
                <a:cubicBezTo>
                  <a:pt x="3162981" y="-52607"/>
                  <a:pt x="3277809" y="31053"/>
                  <a:pt x="3486196" y="0"/>
                </a:cubicBezTo>
                <a:cubicBezTo>
                  <a:pt x="3549304" y="198721"/>
                  <a:pt x="3443800" y="360479"/>
                  <a:pt x="3486196" y="531838"/>
                </a:cubicBezTo>
                <a:cubicBezTo>
                  <a:pt x="3528592" y="703197"/>
                  <a:pt x="3432798" y="787878"/>
                  <a:pt x="3486196" y="984885"/>
                </a:cubicBezTo>
                <a:cubicBezTo>
                  <a:pt x="3539594" y="1181892"/>
                  <a:pt x="3452306" y="1258897"/>
                  <a:pt x="3486196" y="1437932"/>
                </a:cubicBezTo>
                <a:cubicBezTo>
                  <a:pt x="3520086" y="1616967"/>
                  <a:pt x="3437394" y="1837786"/>
                  <a:pt x="3486196" y="1969770"/>
                </a:cubicBezTo>
                <a:cubicBezTo>
                  <a:pt x="3250735" y="2029786"/>
                  <a:pt x="3141238" y="1952876"/>
                  <a:pt x="2870301" y="1969770"/>
                </a:cubicBezTo>
                <a:cubicBezTo>
                  <a:pt x="2599365" y="1986664"/>
                  <a:pt x="2375960" y="1898197"/>
                  <a:pt x="2219545" y="1969770"/>
                </a:cubicBezTo>
                <a:cubicBezTo>
                  <a:pt x="2063130" y="2041343"/>
                  <a:pt x="1895413" y="1948589"/>
                  <a:pt x="1603650" y="1969770"/>
                </a:cubicBezTo>
                <a:cubicBezTo>
                  <a:pt x="1311887" y="1990951"/>
                  <a:pt x="1256266" y="1914794"/>
                  <a:pt x="987756" y="1969770"/>
                </a:cubicBezTo>
                <a:cubicBezTo>
                  <a:pt x="719246" y="2024746"/>
                  <a:pt x="253247" y="1941024"/>
                  <a:pt x="0" y="1969770"/>
                </a:cubicBezTo>
                <a:cubicBezTo>
                  <a:pt x="-51539" y="1874699"/>
                  <a:pt x="33172" y="1740636"/>
                  <a:pt x="0" y="1516723"/>
                </a:cubicBezTo>
                <a:cubicBezTo>
                  <a:pt x="-33172" y="1292810"/>
                  <a:pt x="27172" y="1246295"/>
                  <a:pt x="0" y="1004583"/>
                </a:cubicBezTo>
                <a:cubicBezTo>
                  <a:pt x="-27172" y="762871"/>
                  <a:pt x="21289" y="703475"/>
                  <a:pt x="0" y="472745"/>
                </a:cubicBezTo>
                <a:cubicBezTo>
                  <a:pt x="-21289" y="242015"/>
                  <a:pt x="28525" y="228990"/>
                  <a:pt x="0" y="0"/>
                </a:cubicBezTo>
                <a:close/>
              </a:path>
            </a:pathLst>
          </a:custGeom>
          <a:noFill/>
          <a:ln w="12700">
            <a:noFill/>
          </a:ln>
        </p:spPr>
        <p:txBody>
          <a:bodyPr wrap="square" lIns="91440" tIns="45720" rIns="91440" bIns="45720" anchor="t">
            <a:spAutoFit/>
          </a:bodyPr>
          <a:lstStyle/>
          <a:p>
            <a:pPr algn="ctr">
              <a:defRPr/>
            </a:pPr>
            <a:r>
              <a:rPr lang="it-IT" sz="3200" b="1" dirty="0">
                <a:solidFill>
                  <a:srgbClr val="174489"/>
                </a:solidFill>
              </a:rPr>
              <a:t>KA210 SCH </a:t>
            </a:r>
            <a:endParaRPr lang="it-IT" sz="3200" dirty="0">
              <a:solidFill>
                <a:srgbClr val="000000"/>
              </a:solidFill>
              <a:latin typeface="Roboto"/>
              <a:ea typeface="Roboto"/>
              <a:cs typeface="Roboto"/>
            </a:endParaRPr>
          </a:p>
          <a:p>
            <a:pPr algn="ctr">
              <a:defRPr/>
            </a:pPr>
            <a:r>
              <a:rPr lang="it-IT" sz="2000" dirty="0">
                <a:solidFill>
                  <a:srgbClr val="174489"/>
                </a:solidFill>
              </a:rPr>
              <a:t>(Settore Istruzione Scolastica)</a:t>
            </a:r>
            <a:br>
              <a:rPr lang="it-IT" dirty="0"/>
            </a:br>
            <a:r>
              <a:rPr lang="it-IT" sz="3200" dirty="0"/>
              <a:t>   </a:t>
            </a:r>
            <a:r>
              <a:rPr lang="it-IT" sz="3200" dirty="0">
                <a:solidFill>
                  <a:srgbClr val="007FC7"/>
                </a:solidFill>
                <a:latin typeface="Roboto"/>
                <a:ea typeface="Roboto"/>
                <a:cs typeface="Roboto"/>
                <a:hlinkClick r:id="rId2"/>
              </a:rPr>
              <a:t>partenariatiscuola@indire.it </a:t>
            </a:r>
            <a:endParaRPr lang="it-IT" sz="3200" dirty="0">
              <a:latin typeface="Roboto"/>
              <a:ea typeface="Roboto"/>
              <a:cs typeface="Roboto"/>
            </a:endParaRPr>
          </a:p>
        </p:txBody>
      </p:sp>
      <p:sp>
        <p:nvSpPr>
          <p:cNvPr id="15" name="CasellaDiTesto 8">
            <a:extLst>
              <a:ext uri="{FF2B5EF4-FFF2-40B4-BE49-F238E27FC236}">
                <a16:creationId xmlns:a16="http://schemas.microsoft.com/office/drawing/2014/main" id="{F59D0FD3-2370-48D3-9F1F-46250F66C718}"/>
              </a:ext>
            </a:extLst>
          </p:cNvPr>
          <p:cNvSpPr txBox="1">
            <a:spLocks noChangeArrowheads="1"/>
          </p:cNvSpPr>
          <p:nvPr/>
        </p:nvSpPr>
        <p:spPr bwMode="auto">
          <a:xfrm>
            <a:off x="3334369" y="3107883"/>
            <a:ext cx="7058025" cy="2162130"/>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pPr>
            <a:r>
              <a:rPr lang="it-IT" altLang="it-IT" sz="2000" b="1" dirty="0">
                <a:solidFill>
                  <a:srgbClr val="174489"/>
                </a:solidFill>
              </a:rPr>
              <a:t>Helpdesk telefonico: </a:t>
            </a:r>
            <a:br>
              <a:rPr lang="it-IT" altLang="it-IT" sz="2000" b="1" dirty="0">
                <a:solidFill>
                  <a:srgbClr val="174489"/>
                </a:solidFill>
              </a:rPr>
            </a:br>
            <a:r>
              <a:rPr lang="it-IT" altLang="it-IT" sz="1800" i="1" dirty="0">
                <a:solidFill>
                  <a:srgbClr val="174489"/>
                </a:solidFill>
              </a:rPr>
              <a:t>martedì e venerdì 10:30 – 12:30 </a:t>
            </a:r>
            <a:br>
              <a:rPr lang="it-IT" altLang="it-IT" sz="1800" i="1" dirty="0">
                <a:solidFill>
                  <a:srgbClr val="174489"/>
                </a:solidFill>
              </a:rPr>
            </a:br>
            <a:r>
              <a:rPr lang="it-IT" altLang="it-IT" sz="1800" i="1" dirty="0">
                <a:solidFill>
                  <a:srgbClr val="174489"/>
                </a:solidFill>
              </a:rPr>
              <a:t>mercoledì 14:00 – 16:00</a:t>
            </a:r>
            <a:br>
              <a:rPr lang="it-IT" altLang="it-IT" sz="1400" i="1" dirty="0">
                <a:solidFill>
                  <a:srgbClr val="174489"/>
                </a:solidFill>
              </a:rPr>
            </a:br>
            <a:br>
              <a:rPr lang="it-IT" sz="2000" dirty="0">
                <a:solidFill>
                  <a:srgbClr val="174489"/>
                </a:solidFill>
              </a:rPr>
            </a:br>
            <a:r>
              <a:rPr lang="it-IT" sz="2400" dirty="0">
                <a:solidFill>
                  <a:srgbClr val="174489"/>
                </a:solidFill>
                <a:latin typeface="Roboto" panose="02000000000000000000" pitchFamily="2" charset="0"/>
              </a:rPr>
              <a:t>055-2380.389</a:t>
            </a:r>
            <a:br>
              <a:rPr lang="it-IT" sz="2400" dirty="0">
                <a:solidFill>
                  <a:srgbClr val="174489"/>
                </a:solidFill>
              </a:rPr>
            </a:br>
            <a:r>
              <a:rPr lang="it-IT" sz="2400" dirty="0">
                <a:solidFill>
                  <a:srgbClr val="174489"/>
                </a:solidFill>
                <a:latin typeface="Roboto" panose="02000000000000000000" pitchFamily="2" charset="0"/>
              </a:rPr>
              <a:t>055-2380.436</a:t>
            </a:r>
            <a:br>
              <a:rPr lang="it-IT" sz="2400" dirty="0"/>
            </a:br>
            <a:endParaRPr lang="it-IT" sz="1050" dirty="0"/>
          </a:p>
        </p:txBody>
      </p:sp>
      <p:cxnSp>
        <p:nvCxnSpPr>
          <p:cNvPr id="4" name="Connettore 1 11">
            <a:extLst>
              <a:ext uri="{FF2B5EF4-FFF2-40B4-BE49-F238E27FC236}">
                <a16:creationId xmlns:a16="http://schemas.microsoft.com/office/drawing/2014/main" id="{2399C27B-D293-F863-63EB-B06AFBD47A5C}"/>
              </a:ext>
            </a:extLst>
          </p:cNvPr>
          <p:cNvCxnSpPr>
            <a:cxnSpLocks/>
          </p:cNvCxnSpPr>
          <p:nvPr/>
        </p:nvCxnSpPr>
        <p:spPr>
          <a:xfrm flipV="1">
            <a:off x="3723461" y="946037"/>
            <a:ext cx="5672209" cy="3118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Immagine 2">
            <a:extLst>
              <a:ext uri="{FF2B5EF4-FFF2-40B4-BE49-F238E27FC236}">
                <a16:creationId xmlns:a16="http://schemas.microsoft.com/office/drawing/2014/main" id="{5FDF5330-9873-88A7-A250-5364D251A6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37" y="5647143"/>
            <a:ext cx="4460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1">
            <a:extLst>
              <a:ext uri="{FF2B5EF4-FFF2-40B4-BE49-F238E27FC236}">
                <a16:creationId xmlns:a16="http://schemas.microsoft.com/office/drawing/2014/main" id="{FF7BE388-D2FD-DB75-2FF7-0559AB2F84FC}"/>
              </a:ext>
            </a:extLst>
          </p:cNvPr>
          <p:cNvSpPr txBox="1">
            <a:spLocks noChangeArrowheads="1"/>
          </p:cNvSpPr>
          <p:nvPr/>
        </p:nvSpPr>
        <p:spPr bwMode="auto">
          <a:xfrm>
            <a:off x="1133825" y="5632366"/>
            <a:ext cx="35607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1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500">
                <a:solidFill>
                  <a:schemeClr val="tx1"/>
                </a:solidFill>
                <a:latin typeface="Calibri" panose="020F0502020204030204" pitchFamily="34" charset="0"/>
              </a:defRPr>
            </a:lvl4pPr>
            <a:lvl5pPr marL="2057400" indent="-228600">
              <a:spcBef>
                <a:spcPct val="20000"/>
              </a:spcBef>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500">
                <a:solidFill>
                  <a:schemeClr val="tx1"/>
                </a:solidFill>
                <a:latin typeface="Calibri" panose="020F0502020204030204" pitchFamily="34" charset="0"/>
              </a:defRPr>
            </a:lvl9pPr>
          </a:lstStyle>
          <a:p>
            <a:pPr algn="just" eaLnBrk="1" hangingPunct="1">
              <a:lnSpc>
                <a:spcPct val="150000"/>
              </a:lnSpc>
              <a:spcBef>
                <a:spcPct val="0"/>
              </a:spcBef>
              <a:buFontTx/>
              <a:buNone/>
            </a:pPr>
            <a:r>
              <a:rPr lang="it-IT" altLang="it-IT" sz="1800" dirty="0" err="1">
                <a:solidFill>
                  <a:srgbClr val="002060"/>
                </a:solidFill>
                <a:cs typeface="Arial" panose="020B0604020202020204" pitchFamily="34" charset="0"/>
              </a:rPr>
              <a:t>ErasmusPlusIta</a:t>
            </a:r>
            <a:endParaRPr lang="it-IT" altLang="it-IT" sz="1800" dirty="0">
              <a:solidFill>
                <a:srgbClr val="002060"/>
              </a:solidFill>
              <a:cs typeface="Arial" panose="020B0604020202020204" pitchFamily="34" charset="0"/>
            </a:endParaRPr>
          </a:p>
        </p:txBody>
      </p:sp>
      <p:sp>
        <p:nvSpPr>
          <p:cNvPr id="23" name="CasellaDiTesto 16">
            <a:extLst>
              <a:ext uri="{FF2B5EF4-FFF2-40B4-BE49-F238E27FC236}">
                <a16:creationId xmlns:a16="http://schemas.microsoft.com/office/drawing/2014/main" id="{FC13B9CC-BD42-16C3-0DB6-DF1848485949}"/>
              </a:ext>
            </a:extLst>
          </p:cNvPr>
          <p:cNvSpPr txBox="1">
            <a:spLocks noChangeArrowheads="1"/>
          </p:cNvSpPr>
          <p:nvPr/>
        </p:nvSpPr>
        <p:spPr bwMode="auto">
          <a:xfrm>
            <a:off x="4853607" y="5703488"/>
            <a:ext cx="169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1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500">
                <a:solidFill>
                  <a:schemeClr val="tx1"/>
                </a:solidFill>
                <a:latin typeface="Calibri" panose="020F0502020204030204" pitchFamily="34" charset="0"/>
              </a:defRPr>
            </a:lvl4pPr>
            <a:lvl5pPr marL="2057400" indent="-228600">
              <a:spcBef>
                <a:spcPct val="20000"/>
              </a:spcBef>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500">
                <a:solidFill>
                  <a:schemeClr val="tx1"/>
                </a:solidFill>
                <a:latin typeface="Calibri" panose="020F0502020204030204" pitchFamily="34" charset="0"/>
              </a:defRPr>
            </a:lvl9pPr>
          </a:lstStyle>
          <a:p>
            <a:pPr algn="just" eaLnBrk="1" hangingPunct="1">
              <a:spcBef>
                <a:spcPct val="0"/>
              </a:spcBef>
              <a:buFontTx/>
              <a:buNone/>
            </a:pPr>
            <a:r>
              <a:rPr lang="it-IT" altLang="it-IT" sz="1800" dirty="0" err="1">
                <a:solidFill>
                  <a:srgbClr val="002060"/>
                </a:solidFill>
                <a:cs typeface="Arial" panose="020B0604020202020204" pitchFamily="34" charset="0"/>
              </a:rPr>
              <a:t>ErasmusPlusInd</a:t>
            </a:r>
            <a:endParaRPr lang="it-IT" altLang="it-IT" sz="1800" dirty="0">
              <a:solidFill>
                <a:srgbClr val="002060"/>
              </a:solidFill>
              <a:cs typeface="Arial" panose="020B0604020202020204" pitchFamily="34" charset="0"/>
            </a:endParaRPr>
          </a:p>
        </p:txBody>
      </p:sp>
      <p:pic>
        <p:nvPicPr>
          <p:cNvPr id="24" name="Immagine 23">
            <a:extLst>
              <a:ext uri="{FF2B5EF4-FFF2-40B4-BE49-F238E27FC236}">
                <a16:creationId xmlns:a16="http://schemas.microsoft.com/office/drawing/2014/main" id="{B411F2FC-C815-7873-8D50-32CBAC168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6344" y="5606584"/>
            <a:ext cx="472441" cy="472441"/>
          </a:xfrm>
          <a:prstGeom prst="rect">
            <a:avLst/>
          </a:prstGeom>
        </p:spPr>
      </p:pic>
      <p:pic>
        <p:nvPicPr>
          <p:cNvPr id="26" name="Immagine 25">
            <a:extLst>
              <a:ext uri="{FF2B5EF4-FFF2-40B4-BE49-F238E27FC236}">
                <a16:creationId xmlns:a16="http://schemas.microsoft.com/office/drawing/2014/main" id="{BDECD9DC-4B69-0944-7A75-465197718075}"/>
              </a:ext>
            </a:extLst>
          </p:cNvPr>
          <p:cNvPicPr>
            <a:picLocks noChangeAspect="1"/>
          </p:cNvPicPr>
          <p:nvPr/>
        </p:nvPicPr>
        <p:blipFill>
          <a:blip r:embed="rId5"/>
          <a:stretch>
            <a:fillRect/>
          </a:stretch>
        </p:blipFill>
        <p:spPr>
          <a:xfrm>
            <a:off x="4299797" y="5632366"/>
            <a:ext cx="553810" cy="531358"/>
          </a:xfrm>
          <a:prstGeom prst="rect">
            <a:avLst/>
          </a:prstGeom>
        </p:spPr>
      </p:pic>
      <p:sp>
        <p:nvSpPr>
          <p:cNvPr id="27" name="CasellaDiTesto 26">
            <a:extLst>
              <a:ext uri="{FF2B5EF4-FFF2-40B4-BE49-F238E27FC236}">
                <a16:creationId xmlns:a16="http://schemas.microsoft.com/office/drawing/2014/main" id="{06CE5EC2-B5FA-65EB-496F-436120E40663}"/>
              </a:ext>
            </a:extLst>
          </p:cNvPr>
          <p:cNvSpPr txBox="1"/>
          <p:nvPr/>
        </p:nvSpPr>
        <p:spPr>
          <a:xfrm>
            <a:off x="8138785" y="5651102"/>
            <a:ext cx="1764403" cy="369332"/>
          </a:xfrm>
          <a:prstGeom prst="rect">
            <a:avLst/>
          </a:prstGeom>
          <a:noFill/>
        </p:spPr>
        <p:txBody>
          <a:bodyPr wrap="square" rtlCol="0">
            <a:spAutoFit/>
          </a:bodyPr>
          <a:lstStyle/>
          <a:p>
            <a:r>
              <a:rPr lang="it-IT" dirty="0" err="1">
                <a:solidFill>
                  <a:srgbClr val="002060"/>
                </a:solidFill>
                <a:latin typeface="+mn-lt"/>
              </a:rPr>
              <a:t>erasmus_indire</a:t>
            </a:r>
            <a:endParaRPr lang="it-IT" dirty="0">
              <a:solidFill>
                <a:srgbClr val="002060"/>
              </a:solidFill>
              <a:latin typeface="+mn-lt"/>
            </a:endParaRPr>
          </a:p>
        </p:txBody>
      </p:sp>
      <p:sp>
        <p:nvSpPr>
          <p:cNvPr id="29" name="CasellaDiTesto 28">
            <a:extLst>
              <a:ext uri="{FF2B5EF4-FFF2-40B4-BE49-F238E27FC236}">
                <a16:creationId xmlns:a16="http://schemas.microsoft.com/office/drawing/2014/main" id="{49D3420D-EDB5-E032-D693-88F75F8789EF}"/>
              </a:ext>
            </a:extLst>
          </p:cNvPr>
          <p:cNvSpPr txBox="1"/>
          <p:nvPr/>
        </p:nvSpPr>
        <p:spPr>
          <a:xfrm>
            <a:off x="4523014" y="1061731"/>
            <a:ext cx="6096000" cy="646331"/>
          </a:xfrm>
          <a:prstGeom prst="rect">
            <a:avLst/>
          </a:prstGeom>
          <a:noFill/>
        </p:spPr>
        <p:txBody>
          <a:bodyPr wrap="square">
            <a:spAutoFit/>
          </a:bodyPr>
          <a:lstStyle/>
          <a:p>
            <a:r>
              <a:rPr lang="it-IT" sz="1800" dirty="0">
                <a:solidFill>
                  <a:srgbClr val="174489"/>
                </a:solidFill>
                <a:latin typeface="+mn-lt"/>
                <a:cs typeface="Arial" panose="020B0604020202020204" pitchFamily="34" charset="0"/>
              </a:rPr>
              <a:t>https://www.erasmusplus.it/pagina-contatti/</a:t>
            </a:r>
            <a:br>
              <a:rPr lang="it-IT" sz="2000" dirty="0">
                <a:solidFill>
                  <a:srgbClr val="174489"/>
                </a:solidFill>
                <a:latin typeface="+mn-lt"/>
                <a:ea typeface="Roboto" panose="02000000000000000000" pitchFamily="2" charset="0"/>
              </a:rPr>
            </a:br>
            <a:endParaRPr lang="it-IT" dirty="0"/>
          </a:p>
        </p:txBody>
      </p:sp>
      <p:cxnSp>
        <p:nvCxnSpPr>
          <p:cNvPr id="30" name="Connettore 1 11">
            <a:extLst>
              <a:ext uri="{FF2B5EF4-FFF2-40B4-BE49-F238E27FC236}">
                <a16:creationId xmlns:a16="http://schemas.microsoft.com/office/drawing/2014/main" id="{39498A83-3191-5412-FBCC-299C1E677EF5}"/>
              </a:ext>
            </a:extLst>
          </p:cNvPr>
          <p:cNvCxnSpPr>
            <a:cxnSpLocks/>
          </p:cNvCxnSpPr>
          <p:nvPr/>
        </p:nvCxnSpPr>
        <p:spPr>
          <a:xfrm>
            <a:off x="390525" y="5516963"/>
            <a:ext cx="1145857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Ovale 35">
            <a:extLst>
              <a:ext uri="{FF2B5EF4-FFF2-40B4-BE49-F238E27FC236}">
                <a16:creationId xmlns:a16="http://schemas.microsoft.com/office/drawing/2014/main" id="{D03EAF24-2032-ECA4-51C1-C41879EA48CD}"/>
              </a:ext>
            </a:extLst>
          </p:cNvPr>
          <p:cNvSpPr/>
          <p:nvPr/>
        </p:nvSpPr>
        <p:spPr>
          <a:xfrm>
            <a:off x="3605705" y="3735915"/>
            <a:ext cx="789905" cy="791601"/>
          </a:xfrm>
          <a:prstGeom prst="ellipse">
            <a:avLst/>
          </a:prstGeom>
          <a:solidFill>
            <a:srgbClr val="1A8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Elemento grafico 37" descr="Cornetta con riempimento a tinta unita">
            <a:extLst>
              <a:ext uri="{FF2B5EF4-FFF2-40B4-BE49-F238E27FC236}">
                <a16:creationId xmlns:a16="http://schemas.microsoft.com/office/drawing/2014/main" id="{B34563B8-2E9F-33B8-3F5A-82B95F6742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3461" y="3854692"/>
            <a:ext cx="531039" cy="531039"/>
          </a:xfrm>
          <a:prstGeom prst="rect">
            <a:avLst/>
          </a:prstGeom>
        </p:spPr>
      </p:pic>
      <p:sp>
        <p:nvSpPr>
          <p:cNvPr id="39" name="Ovale 38">
            <a:extLst>
              <a:ext uri="{FF2B5EF4-FFF2-40B4-BE49-F238E27FC236}">
                <a16:creationId xmlns:a16="http://schemas.microsoft.com/office/drawing/2014/main" id="{0C2DBFA5-CFAB-94DC-133F-DA506B494095}"/>
              </a:ext>
            </a:extLst>
          </p:cNvPr>
          <p:cNvSpPr/>
          <p:nvPr/>
        </p:nvSpPr>
        <p:spPr>
          <a:xfrm>
            <a:off x="3571643" y="2201817"/>
            <a:ext cx="789905" cy="791601"/>
          </a:xfrm>
          <a:prstGeom prst="ellipse">
            <a:avLst/>
          </a:prstGeom>
          <a:solidFill>
            <a:srgbClr val="1A8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 name="Elemento grafico 40" descr="Busta aperta con riempimento a tinta unita">
            <a:extLst>
              <a:ext uri="{FF2B5EF4-FFF2-40B4-BE49-F238E27FC236}">
                <a16:creationId xmlns:a16="http://schemas.microsoft.com/office/drawing/2014/main" id="{11A0D829-92C1-6A2F-F0CB-E9EC56F394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6682" y="2272918"/>
            <a:ext cx="577818" cy="577818"/>
          </a:xfrm>
          <a:prstGeom prst="rect">
            <a:avLst/>
          </a:prstGeom>
        </p:spPr>
      </p:pic>
    </p:spTree>
    <p:extLst>
      <p:ext uri="{BB962C8B-B14F-4D97-AF65-F5344CB8AC3E}">
        <p14:creationId xmlns:p14="http://schemas.microsoft.com/office/powerpoint/2010/main" val="2637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C443D9-02D1-43E4-B950-083707C2D60D}"/>
              </a:ext>
            </a:extLst>
          </p:cNvPr>
          <p:cNvSpPr>
            <a:spLocks noGrp="1"/>
          </p:cNvSpPr>
          <p:nvPr>
            <p:ph type="title"/>
          </p:nvPr>
        </p:nvSpPr>
        <p:spPr>
          <a:xfrm>
            <a:off x="2899167" y="560618"/>
            <a:ext cx="6393665" cy="773097"/>
          </a:xfrm>
        </p:spPr>
        <p:txBody>
          <a:bodyPr>
            <a:normAutofit/>
          </a:bodyPr>
          <a:lstStyle/>
          <a:p>
            <a:r>
              <a:rPr lang="it-IT" sz="4000" b="1" spc="300" dirty="0">
                <a:solidFill>
                  <a:srgbClr val="174489"/>
                </a:solidFill>
                <a:latin typeface="+mn-lt"/>
                <a:cs typeface="Arial" panose="020B0604020202020204" pitchFamily="34" charset="0"/>
              </a:rPr>
              <a:t>KA2: quali possibilità?</a:t>
            </a:r>
            <a:endParaRPr lang="it-IT" sz="4000" spc="300" dirty="0">
              <a:solidFill>
                <a:srgbClr val="174489"/>
              </a:solidFill>
              <a:latin typeface="+mn-lt"/>
            </a:endParaRPr>
          </a:p>
        </p:txBody>
      </p:sp>
      <p:graphicFrame>
        <p:nvGraphicFramePr>
          <p:cNvPr id="5" name="Segnaposto contenuto 4">
            <a:extLst>
              <a:ext uri="{FF2B5EF4-FFF2-40B4-BE49-F238E27FC236}">
                <a16:creationId xmlns:a16="http://schemas.microsoft.com/office/drawing/2014/main" id="{9D3E09AA-C901-460E-97B2-6C39AE22B420}"/>
              </a:ext>
            </a:extLst>
          </p:cNvPr>
          <p:cNvGraphicFramePr>
            <a:graphicFrameLocks noGrp="1"/>
          </p:cNvGraphicFramePr>
          <p:nvPr>
            <p:ph idx="1"/>
            <p:extLst>
              <p:ext uri="{D42A27DB-BD31-4B8C-83A1-F6EECF244321}">
                <p14:modId xmlns:p14="http://schemas.microsoft.com/office/powerpoint/2010/main" val="2671057289"/>
              </p:ext>
            </p:extLst>
          </p:nvPr>
        </p:nvGraphicFramePr>
        <p:xfrm>
          <a:off x="977328" y="2044218"/>
          <a:ext cx="10237341" cy="386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11" descr="Immagine che contiene testo, silhouette, grafica vettoriale&#10;&#10;Descrizione generata automaticamente">
            <a:extLst>
              <a:ext uri="{FF2B5EF4-FFF2-40B4-BE49-F238E27FC236}">
                <a16:creationId xmlns:a16="http://schemas.microsoft.com/office/drawing/2014/main" id="{CD4F5752-C3E0-44F4-9606-FE71CC843C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7443" y="2044218"/>
            <a:ext cx="1645363" cy="149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1 11">
            <a:extLst>
              <a:ext uri="{FF2B5EF4-FFF2-40B4-BE49-F238E27FC236}">
                <a16:creationId xmlns:a16="http://schemas.microsoft.com/office/drawing/2014/main" id="{DA148324-9145-C409-42B5-B988AF24A9C6}"/>
              </a:ext>
            </a:extLst>
          </p:cNvPr>
          <p:cNvCxnSpPr>
            <a:cxnSpLocks/>
          </p:cNvCxnSpPr>
          <p:nvPr/>
        </p:nvCxnSpPr>
        <p:spPr>
          <a:xfrm>
            <a:off x="3032449" y="1333715"/>
            <a:ext cx="535577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Immagine 10">
            <a:extLst>
              <a:ext uri="{FF2B5EF4-FFF2-40B4-BE49-F238E27FC236}">
                <a16:creationId xmlns:a16="http://schemas.microsoft.com/office/drawing/2014/main" id="{2F6CB980-263B-E1C9-F652-9B119FC61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3880" y="4514084"/>
            <a:ext cx="1828926" cy="92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38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53AE9-47B4-5971-0415-2CB98EC54F26}"/>
              </a:ext>
            </a:extLst>
          </p:cNvPr>
          <p:cNvSpPr>
            <a:spLocks noGrp="1"/>
          </p:cNvSpPr>
          <p:nvPr>
            <p:ph type="title"/>
          </p:nvPr>
        </p:nvSpPr>
        <p:spPr>
          <a:xfrm>
            <a:off x="1866359" y="280701"/>
            <a:ext cx="8497455" cy="881738"/>
          </a:xfrm>
        </p:spPr>
        <p:txBody>
          <a:bodyPr>
            <a:noAutofit/>
          </a:bodyPr>
          <a:lstStyle/>
          <a:p>
            <a:pPr algn="ctr">
              <a:lnSpc>
                <a:spcPct val="100000"/>
              </a:lnSpc>
            </a:pPr>
            <a:r>
              <a:rPr lang="it-IT" sz="3000" b="1" spc="-150" dirty="0">
                <a:solidFill>
                  <a:srgbClr val="174489"/>
                </a:solidFill>
                <a:latin typeface="+mn-lt"/>
                <a:ea typeface="Roboto" panose="02000000000000000000" pitchFamily="2" charset="0"/>
              </a:rPr>
              <a:t>Perché un Partenariato su piccola scala KA210?</a:t>
            </a:r>
            <a:endParaRPr lang="it-IT" sz="3000" spc="-150" dirty="0">
              <a:solidFill>
                <a:srgbClr val="174489"/>
              </a:solidFill>
              <a:latin typeface="+mn-lt"/>
              <a:ea typeface="Roboto Thin" panose="02000000000000000000" pitchFamily="2" charset="0"/>
            </a:endParaRPr>
          </a:p>
        </p:txBody>
      </p:sp>
      <p:sp>
        <p:nvSpPr>
          <p:cNvPr id="13" name="Titolo 1">
            <a:extLst>
              <a:ext uri="{FF2B5EF4-FFF2-40B4-BE49-F238E27FC236}">
                <a16:creationId xmlns:a16="http://schemas.microsoft.com/office/drawing/2014/main" id="{B1C51FBB-F57F-9D9B-D33C-E6C02BF302EE}"/>
              </a:ext>
            </a:extLst>
          </p:cNvPr>
          <p:cNvSpPr txBox="1">
            <a:spLocks/>
          </p:cNvSpPr>
          <p:nvPr/>
        </p:nvSpPr>
        <p:spPr>
          <a:xfrm>
            <a:off x="3777344" y="805544"/>
            <a:ext cx="7728856" cy="881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it-IT" sz="2000" dirty="0">
              <a:solidFill>
                <a:srgbClr val="174489"/>
              </a:solidFill>
              <a:latin typeface="Roboto" panose="02000000000000000000" pitchFamily="2" charset="0"/>
              <a:ea typeface="Roboto" panose="02000000000000000000" pitchFamily="2" charset="0"/>
            </a:endParaRPr>
          </a:p>
        </p:txBody>
      </p:sp>
      <p:sp>
        <p:nvSpPr>
          <p:cNvPr id="4" name="Segnaposto contenuto 3">
            <a:extLst>
              <a:ext uri="{FF2B5EF4-FFF2-40B4-BE49-F238E27FC236}">
                <a16:creationId xmlns:a16="http://schemas.microsoft.com/office/drawing/2014/main" id="{EB2F9602-A57F-66C5-F04F-AF258DD10FF2}"/>
              </a:ext>
            </a:extLst>
          </p:cNvPr>
          <p:cNvSpPr>
            <a:spLocks noGrp="1"/>
          </p:cNvSpPr>
          <p:nvPr>
            <p:ph idx="1"/>
          </p:nvPr>
        </p:nvSpPr>
        <p:spPr>
          <a:xfrm>
            <a:off x="2509287" y="2083457"/>
            <a:ext cx="9447822" cy="1818760"/>
          </a:xfrm>
        </p:spPr>
        <p:txBody>
          <a:bodyPr>
            <a:normAutofit fontScale="40000" lnSpcReduction="20000"/>
          </a:bodyPr>
          <a:lstStyle/>
          <a:p>
            <a:pPr>
              <a:lnSpc>
                <a:spcPct val="120000"/>
              </a:lnSpc>
            </a:pPr>
            <a:r>
              <a:rPr lang="it-IT" sz="6000" dirty="0">
                <a:solidFill>
                  <a:srgbClr val="002060"/>
                </a:solidFill>
                <a:ea typeface="Roboto" panose="02000000000000000000" pitchFamily="2" charset="0"/>
              </a:rPr>
              <a:t>Per favorire la partecipazione di </a:t>
            </a:r>
            <a:r>
              <a:rPr lang="it-IT" sz="6000" b="1" dirty="0" err="1">
                <a:solidFill>
                  <a:srgbClr val="002060"/>
                </a:solidFill>
                <a:ea typeface="Roboto" panose="02000000000000000000" pitchFamily="2" charset="0"/>
              </a:rPr>
              <a:t>newcomers</a:t>
            </a:r>
            <a:r>
              <a:rPr lang="it-IT" sz="6000" dirty="0">
                <a:solidFill>
                  <a:srgbClr val="002060"/>
                </a:solidFill>
                <a:ea typeface="Roboto" panose="02000000000000000000" pitchFamily="2" charset="0"/>
              </a:rPr>
              <a:t> e organizzazioni con limitata capacità operativa​</a:t>
            </a:r>
          </a:p>
          <a:p>
            <a:pPr>
              <a:lnSpc>
                <a:spcPct val="120000"/>
              </a:lnSpc>
            </a:pPr>
            <a:r>
              <a:rPr lang="it-IT" sz="6000" dirty="0">
                <a:solidFill>
                  <a:srgbClr val="002060"/>
                </a:solidFill>
                <a:ea typeface="Roboto" panose="02000000000000000000" pitchFamily="2" charset="0"/>
              </a:rPr>
              <a:t>Per supportare </a:t>
            </a:r>
            <a:r>
              <a:rPr lang="it-IT" sz="6000" b="1" dirty="0">
                <a:solidFill>
                  <a:srgbClr val="002060"/>
                </a:solidFill>
                <a:ea typeface="Roboto" panose="02000000000000000000" pitchFamily="2" charset="0"/>
              </a:rPr>
              <a:t>l'inclusione</a:t>
            </a:r>
            <a:r>
              <a:rPr lang="it-IT" sz="6000" dirty="0">
                <a:solidFill>
                  <a:srgbClr val="002060"/>
                </a:solidFill>
                <a:ea typeface="Roboto" panose="02000000000000000000" pitchFamily="2" charset="0"/>
              </a:rPr>
              <a:t> di gruppi target con minori opportunità​</a:t>
            </a:r>
          </a:p>
          <a:p>
            <a:pPr>
              <a:lnSpc>
                <a:spcPct val="120000"/>
              </a:lnSpc>
            </a:pPr>
            <a:r>
              <a:rPr lang="it-IT" sz="6000" dirty="0">
                <a:solidFill>
                  <a:srgbClr val="002060"/>
                </a:solidFill>
                <a:ea typeface="Roboto" panose="02000000000000000000" pitchFamily="2" charset="0"/>
              </a:rPr>
              <a:t>Per sostenere la </a:t>
            </a:r>
            <a:r>
              <a:rPr lang="it-IT" sz="6000" b="1" dirty="0">
                <a:solidFill>
                  <a:srgbClr val="002060"/>
                </a:solidFill>
                <a:ea typeface="Roboto" panose="02000000000000000000" pitchFamily="2" charset="0"/>
              </a:rPr>
              <a:t>cittadinanza europea </a:t>
            </a:r>
            <a:r>
              <a:rPr lang="it-IT" sz="6000" dirty="0">
                <a:solidFill>
                  <a:srgbClr val="002060"/>
                </a:solidFill>
                <a:ea typeface="Roboto" panose="02000000000000000000" pitchFamily="2" charset="0"/>
              </a:rPr>
              <a:t>attiva e la </a:t>
            </a:r>
            <a:r>
              <a:rPr lang="it-IT" sz="6000" b="1" dirty="0">
                <a:solidFill>
                  <a:srgbClr val="002060"/>
                </a:solidFill>
                <a:ea typeface="Roboto" panose="02000000000000000000" pitchFamily="2" charset="0"/>
              </a:rPr>
              <a:t>dimensione europea</a:t>
            </a:r>
            <a:r>
              <a:rPr lang="it-IT" sz="6000" dirty="0">
                <a:solidFill>
                  <a:srgbClr val="002060"/>
                </a:solidFill>
                <a:ea typeface="Roboto" panose="02000000000000000000" pitchFamily="2" charset="0"/>
              </a:rPr>
              <a:t>​</a:t>
            </a:r>
          </a:p>
        </p:txBody>
      </p:sp>
      <p:graphicFrame>
        <p:nvGraphicFramePr>
          <p:cNvPr id="3" name="Diagramma 2">
            <a:extLst>
              <a:ext uri="{FF2B5EF4-FFF2-40B4-BE49-F238E27FC236}">
                <a16:creationId xmlns:a16="http://schemas.microsoft.com/office/drawing/2014/main" id="{37233FB0-1199-4174-A179-A9CDC63075DB}"/>
              </a:ext>
            </a:extLst>
          </p:cNvPr>
          <p:cNvGraphicFramePr/>
          <p:nvPr>
            <p:extLst>
              <p:ext uri="{D42A27DB-BD31-4B8C-83A1-F6EECF244321}">
                <p14:modId xmlns:p14="http://schemas.microsoft.com/office/powerpoint/2010/main" val="3131485602"/>
              </p:ext>
            </p:extLst>
          </p:nvPr>
        </p:nvGraphicFramePr>
        <p:xfrm>
          <a:off x="3828888" y="3865163"/>
          <a:ext cx="6808620" cy="2782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nettore 1 11">
            <a:extLst>
              <a:ext uri="{FF2B5EF4-FFF2-40B4-BE49-F238E27FC236}">
                <a16:creationId xmlns:a16="http://schemas.microsoft.com/office/drawing/2014/main" id="{04E9827F-6E4C-C1CF-31EA-7043A40EE4B1}"/>
              </a:ext>
            </a:extLst>
          </p:cNvPr>
          <p:cNvCxnSpPr>
            <a:cxnSpLocks/>
          </p:cNvCxnSpPr>
          <p:nvPr/>
        </p:nvCxnSpPr>
        <p:spPr>
          <a:xfrm flipV="1">
            <a:off x="2860646" y="1162439"/>
            <a:ext cx="6518246" cy="2995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Immagine 10">
            <a:extLst>
              <a:ext uri="{FF2B5EF4-FFF2-40B4-BE49-F238E27FC236}">
                <a16:creationId xmlns:a16="http://schemas.microsoft.com/office/drawing/2014/main" id="{0207F3E0-23E7-C4A6-03CC-66C6914357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453" y="350608"/>
            <a:ext cx="1795046" cy="90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51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53AE9-47B4-5971-0415-2CB98EC54F26}"/>
              </a:ext>
            </a:extLst>
          </p:cNvPr>
          <p:cNvSpPr>
            <a:spLocks noGrp="1"/>
          </p:cNvSpPr>
          <p:nvPr>
            <p:ph type="title"/>
          </p:nvPr>
        </p:nvSpPr>
        <p:spPr>
          <a:xfrm>
            <a:off x="2853613" y="396075"/>
            <a:ext cx="7598228" cy="881738"/>
          </a:xfrm>
        </p:spPr>
        <p:txBody>
          <a:bodyPr>
            <a:noAutofit/>
          </a:bodyPr>
          <a:lstStyle/>
          <a:p>
            <a:pPr algn="ctr">
              <a:lnSpc>
                <a:spcPct val="100000"/>
              </a:lnSpc>
            </a:pPr>
            <a:r>
              <a:rPr lang="it-IT" sz="2800" b="1" dirty="0">
                <a:solidFill>
                  <a:srgbClr val="174489"/>
                </a:solidFill>
                <a:latin typeface="+mn-lt"/>
                <a:ea typeface="Roboto" panose="02000000000000000000" pitchFamily="2" charset="0"/>
                <a:cs typeface="Roboto" panose="02000000000000000000" pitchFamily="2" charset="0"/>
              </a:rPr>
              <a:t>Cosa si può fare in un </a:t>
            </a:r>
            <a:br>
              <a:rPr lang="it-IT" sz="2800" b="1" dirty="0">
                <a:solidFill>
                  <a:srgbClr val="174489"/>
                </a:solidFill>
                <a:latin typeface="+mn-lt"/>
                <a:ea typeface="Roboto" panose="02000000000000000000" pitchFamily="2" charset="0"/>
                <a:cs typeface="Roboto" panose="02000000000000000000" pitchFamily="2" charset="0"/>
              </a:rPr>
            </a:br>
            <a:r>
              <a:rPr lang="it-IT" sz="2800" b="1" dirty="0">
                <a:solidFill>
                  <a:srgbClr val="174489"/>
                </a:solidFill>
                <a:latin typeface="+mn-lt"/>
                <a:ea typeface="Roboto" panose="02000000000000000000" pitchFamily="2" charset="0"/>
                <a:cs typeface="Roboto" panose="02000000000000000000" pitchFamily="2" charset="0"/>
              </a:rPr>
              <a:t>partenariato su piccola scala KA210?</a:t>
            </a:r>
            <a:endParaRPr lang="it-IT" sz="2800" dirty="0">
              <a:solidFill>
                <a:srgbClr val="174489"/>
              </a:solidFill>
              <a:latin typeface="+mn-lt"/>
              <a:ea typeface="Roboto" panose="02000000000000000000" pitchFamily="2" charset="0"/>
              <a:cs typeface="Roboto" panose="02000000000000000000" pitchFamily="2" charset="0"/>
            </a:endParaRPr>
          </a:p>
        </p:txBody>
      </p:sp>
      <p:sp>
        <p:nvSpPr>
          <p:cNvPr id="13" name="Titolo 1">
            <a:extLst>
              <a:ext uri="{FF2B5EF4-FFF2-40B4-BE49-F238E27FC236}">
                <a16:creationId xmlns:a16="http://schemas.microsoft.com/office/drawing/2014/main" id="{B1C51FBB-F57F-9D9B-D33C-E6C02BF302EE}"/>
              </a:ext>
            </a:extLst>
          </p:cNvPr>
          <p:cNvSpPr txBox="1">
            <a:spLocks/>
          </p:cNvSpPr>
          <p:nvPr/>
        </p:nvSpPr>
        <p:spPr>
          <a:xfrm>
            <a:off x="3777344" y="882046"/>
            <a:ext cx="7728856" cy="881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it-IT" sz="2000" dirty="0">
              <a:solidFill>
                <a:srgbClr val="174489"/>
              </a:solidFill>
              <a:latin typeface="Roboto" panose="02000000000000000000" pitchFamily="2" charset="0"/>
              <a:ea typeface="Roboto" panose="02000000000000000000" pitchFamily="2" charset="0"/>
            </a:endParaRPr>
          </a:p>
        </p:txBody>
      </p:sp>
      <p:sp>
        <p:nvSpPr>
          <p:cNvPr id="4" name="Segnaposto contenuto 3">
            <a:extLst>
              <a:ext uri="{FF2B5EF4-FFF2-40B4-BE49-F238E27FC236}">
                <a16:creationId xmlns:a16="http://schemas.microsoft.com/office/drawing/2014/main" id="{EB2F9602-A57F-66C5-F04F-AF258DD10FF2}"/>
              </a:ext>
            </a:extLst>
          </p:cNvPr>
          <p:cNvSpPr>
            <a:spLocks noGrp="1"/>
          </p:cNvSpPr>
          <p:nvPr>
            <p:ph idx="1"/>
          </p:nvPr>
        </p:nvSpPr>
        <p:spPr>
          <a:xfrm>
            <a:off x="1979198" y="2132707"/>
            <a:ext cx="10009602" cy="2313173"/>
          </a:xfrm>
        </p:spPr>
        <p:txBody>
          <a:bodyPr>
            <a:normAutofit/>
          </a:bodyPr>
          <a:lstStyle/>
          <a:p>
            <a:pPr>
              <a:lnSpc>
                <a:spcPct val="120000"/>
              </a:lnSpc>
              <a:buFont typeface="Calibri" panose="020F0502020204030204" pitchFamily="34" charset="0"/>
              <a:buChar char="→"/>
            </a:pPr>
            <a:r>
              <a:rPr lang="it-IT" sz="2000" b="1" dirty="0">
                <a:solidFill>
                  <a:srgbClr val="002060"/>
                </a:solidFill>
                <a:ea typeface="Roboto" panose="02000000000000000000" pitchFamily="2" charset="0"/>
              </a:rPr>
              <a:t>Scambiare pratiche </a:t>
            </a:r>
            <a:r>
              <a:rPr lang="it-IT" sz="2000" dirty="0">
                <a:solidFill>
                  <a:srgbClr val="002060"/>
                </a:solidFill>
                <a:ea typeface="Roboto" panose="02000000000000000000" pitchFamily="2" charset="0"/>
              </a:rPr>
              <a:t>e </a:t>
            </a:r>
            <a:r>
              <a:rPr lang="it-IT" sz="2000" b="1" dirty="0">
                <a:solidFill>
                  <a:srgbClr val="002060"/>
                </a:solidFill>
                <a:ea typeface="Roboto" panose="02000000000000000000" pitchFamily="2" charset="0"/>
              </a:rPr>
              <a:t>apprendere</a:t>
            </a:r>
            <a:r>
              <a:rPr lang="it-IT" sz="2000" dirty="0">
                <a:solidFill>
                  <a:srgbClr val="002060"/>
                </a:solidFill>
                <a:ea typeface="Roboto" panose="02000000000000000000" pitchFamily="2" charset="0"/>
              </a:rPr>
              <a:t> tra pari per sostenere lo sviluppo, il trasferimento e/o l'attuazione di metodi educativi</a:t>
            </a:r>
          </a:p>
          <a:p>
            <a:pPr>
              <a:lnSpc>
                <a:spcPct val="120000"/>
              </a:lnSpc>
              <a:buFont typeface="Calibri" panose="020F0502020204030204" pitchFamily="34" charset="0"/>
              <a:buChar char="→"/>
              <a:tabLst>
                <a:tab pos="534988" algn="l"/>
              </a:tabLst>
            </a:pPr>
            <a:r>
              <a:rPr lang="it-IT" sz="2000" dirty="0">
                <a:solidFill>
                  <a:srgbClr val="002060"/>
                </a:solidFill>
                <a:ea typeface="Roboto" panose="02000000000000000000" pitchFamily="2" charset="0"/>
              </a:rPr>
              <a:t> Combinare </a:t>
            </a:r>
            <a:r>
              <a:rPr lang="it-IT" sz="2000" b="1" dirty="0">
                <a:solidFill>
                  <a:srgbClr val="002060"/>
                </a:solidFill>
                <a:ea typeface="Roboto" panose="02000000000000000000" pitchFamily="2" charset="0"/>
              </a:rPr>
              <a:t>attività transnazionali e nazionali</a:t>
            </a:r>
            <a:r>
              <a:rPr lang="it-IT" sz="2000" dirty="0">
                <a:solidFill>
                  <a:srgbClr val="002060"/>
                </a:solidFill>
                <a:ea typeface="Roboto" panose="02000000000000000000" pitchFamily="2" charset="0"/>
              </a:rPr>
              <a:t>, mantenendo una dimensione europea</a:t>
            </a:r>
          </a:p>
          <a:p>
            <a:pPr>
              <a:lnSpc>
                <a:spcPct val="120000"/>
              </a:lnSpc>
              <a:buFont typeface="Calibri" panose="020F0502020204030204" pitchFamily="34" charset="0"/>
              <a:buChar char="→"/>
            </a:pPr>
            <a:r>
              <a:rPr lang="it-IT" sz="2000" dirty="0">
                <a:solidFill>
                  <a:srgbClr val="002060"/>
                </a:solidFill>
                <a:ea typeface="Roboto" panose="02000000000000000000" pitchFamily="2" charset="0"/>
              </a:rPr>
              <a:t>Consentire alle organizzazioni di avere più mezzi per raggiungere le persone con </a:t>
            </a:r>
            <a:r>
              <a:rPr lang="it-IT" sz="2000" b="1" dirty="0">
                <a:solidFill>
                  <a:srgbClr val="002060"/>
                </a:solidFill>
                <a:ea typeface="Roboto" panose="02000000000000000000" pitchFamily="2" charset="0"/>
              </a:rPr>
              <a:t>minori opportunità</a:t>
            </a:r>
          </a:p>
        </p:txBody>
      </p:sp>
      <p:cxnSp>
        <p:nvCxnSpPr>
          <p:cNvPr id="3" name="Connettore 1 11">
            <a:extLst>
              <a:ext uri="{FF2B5EF4-FFF2-40B4-BE49-F238E27FC236}">
                <a16:creationId xmlns:a16="http://schemas.microsoft.com/office/drawing/2014/main" id="{B528B6BB-7D8F-5E48-2648-26AA6791C65C}"/>
              </a:ext>
            </a:extLst>
          </p:cNvPr>
          <p:cNvCxnSpPr>
            <a:cxnSpLocks/>
          </p:cNvCxnSpPr>
          <p:nvPr/>
        </p:nvCxnSpPr>
        <p:spPr>
          <a:xfrm>
            <a:off x="3993504" y="1465527"/>
            <a:ext cx="531844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Immagine 10">
            <a:extLst>
              <a:ext uri="{FF2B5EF4-FFF2-40B4-BE49-F238E27FC236}">
                <a16:creationId xmlns:a16="http://schemas.microsoft.com/office/drawing/2014/main" id="{00D7D3EE-729B-2572-44C5-3E2ECF184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2" y="336541"/>
            <a:ext cx="1795046" cy="90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05A1AEB3-6FDB-7490-AC00-E6BCB400CE1B}"/>
              </a:ext>
            </a:extLst>
          </p:cNvPr>
          <p:cNvSpPr txBox="1"/>
          <p:nvPr/>
        </p:nvSpPr>
        <p:spPr>
          <a:xfrm>
            <a:off x="1979198" y="4648139"/>
            <a:ext cx="9555061" cy="2935291"/>
          </a:xfrm>
          <a:prstGeom prst="rect">
            <a:avLst/>
          </a:prstGeom>
          <a:noFill/>
        </p:spPr>
        <p:txBody>
          <a:bodyPr wrap="square">
            <a:spAutoFit/>
          </a:bodyPr>
          <a:lstStyle/>
          <a:p>
            <a:pPr marL="0" indent="0" algn="ctr">
              <a:lnSpc>
                <a:spcPct val="170000"/>
              </a:lnSpc>
              <a:buNone/>
            </a:pPr>
            <a:r>
              <a:rPr lang="it-IT" sz="2500" b="1" dirty="0">
                <a:solidFill>
                  <a:srgbClr val="C00000"/>
                </a:solidFill>
                <a:ea typeface="Roboto" panose="02000000000000000000" pitchFamily="2" charset="0"/>
              </a:rPr>
              <a:t> </a:t>
            </a:r>
            <a:r>
              <a:rPr lang="it-IT" sz="2000" u="sng" dirty="0">
                <a:solidFill>
                  <a:srgbClr val="C00000"/>
                </a:solidFill>
                <a:ea typeface="Roboto" panose="02000000000000000000" pitchFamily="2" charset="0"/>
              </a:rPr>
              <a:t>LA</a:t>
            </a:r>
            <a:r>
              <a:rPr lang="it-IT" sz="2000" u="sng" dirty="0">
                <a:ea typeface="Roboto" panose="02000000000000000000" pitchFamily="2" charset="0"/>
              </a:rPr>
              <a:t> </a:t>
            </a:r>
            <a:r>
              <a:rPr lang="it-IT" sz="2000" b="1" u="sng" dirty="0">
                <a:solidFill>
                  <a:srgbClr val="C00000"/>
                </a:solidFill>
                <a:ea typeface="Roboto" panose="02000000000000000000" pitchFamily="2" charset="0"/>
              </a:rPr>
              <a:t>MOBILITÀ</a:t>
            </a:r>
            <a:r>
              <a:rPr lang="it-IT" sz="2000" u="sng" dirty="0">
                <a:solidFill>
                  <a:srgbClr val="C00000"/>
                </a:solidFill>
                <a:ea typeface="Roboto" panose="02000000000000000000" pitchFamily="2" charset="0"/>
              </a:rPr>
              <a:t> NON È IL FULCRO DI QUESTO TIPO DI PROGETTI, ANCHE SE ELEGGIBILE</a:t>
            </a:r>
            <a:endParaRPr lang="it-IT" sz="3200" b="1" u="sng" dirty="0">
              <a:solidFill>
                <a:srgbClr val="C00000"/>
              </a:solidFill>
              <a:ea typeface="Roboto" panose="02000000000000000000" pitchFamily="2" charset="0"/>
            </a:endParaRPr>
          </a:p>
          <a:p>
            <a:pPr algn="ctr">
              <a:defRPr/>
            </a:pPr>
            <a:r>
              <a:rPr lang="it-IT" sz="2000" b="1" dirty="0">
                <a:solidFill>
                  <a:srgbClr val="C00000"/>
                </a:solidFill>
                <a:ea typeface="Roboto" panose="02000000000000000000" pitchFamily="2" charset="0"/>
              </a:rPr>
              <a:t>PER LE SCUOLE: </a:t>
            </a:r>
            <a:r>
              <a:rPr lang="it-IT" sz="2000" dirty="0">
                <a:solidFill>
                  <a:srgbClr val="C00000"/>
                </a:solidFill>
                <a:ea typeface="Roboto" panose="02000000000000000000" pitchFamily="2" charset="0"/>
              </a:rPr>
              <a:t>i progetti di mobilità per gli alunni e lo staff della scuola</a:t>
            </a:r>
          </a:p>
          <a:p>
            <a:pPr algn="ctr">
              <a:defRPr/>
            </a:pPr>
            <a:r>
              <a:rPr lang="it-IT" sz="2000" dirty="0">
                <a:solidFill>
                  <a:srgbClr val="C00000"/>
                </a:solidFill>
                <a:ea typeface="Roboto" panose="02000000000000000000" pitchFamily="2" charset="0"/>
              </a:rPr>
              <a:t>rientrano </a:t>
            </a:r>
            <a:r>
              <a:rPr lang="it-IT" sz="2000" u="sng" dirty="0">
                <a:solidFill>
                  <a:srgbClr val="C00000"/>
                </a:solidFill>
                <a:ea typeface="Roboto" panose="02000000000000000000" pitchFamily="2" charset="0"/>
              </a:rPr>
              <a:t>nell’Azione Chiave 1</a:t>
            </a:r>
          </a:p>
          <a:p>
            <a:pPr marL="0" indent="0">
              <a:lnSpc>
                <a:spcPct val="170000"/>
              </a:lnSpc>
              <a:buNone/>
            </a:pPr>
            <a:endParaRPr lang="it-IT" sz="3200" b="1" dirty="0">
              <a:solidFill>
                <a:srgbClr val="C00000"/>
              </a:solidFill>
              <a:ea typeface="Roboto" panose="02000000000000000000" pitchFamily="2" charset="0"/>
            </a:endParaRPr>
          </a:p>
          <a:p>
            <a:pPr marL="0" indent="0">
              <a:lnSpc>
                <a:spcPct val="170000"/>
              </a:lnSpc>
              <a:buNone/>
            </a:pPr>
            <a:endParaRPr lang="it-IT" sz="3200" b="1" dirty="0">
              <a:solidFill>
                <a:srgbClr val="C00000"/>
              </a:solidFill>
              <a:ea typeface="Roboto" panose="02000000000000000000" pitchFamily="2" charset="0"/>
            </a:endParaRPr>
          </a:p>
        </p:txBody>
      </p:sp>
    </p:spTree>
    <p:extLst>
      <p:ext uri="{BB962C8B-B14F-4D97-AF65-F5344CB8AC3E}">
        <p14:creationId xmlns:p14="http://schemas.microsoft.com/office/powerpoint/2010/main" val="248718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0F92F77-FF2E-458C-805B-C358FC339C64}"/>
              </a:ext>
            </a:extLst>
          </p:cNvPr>
          <p:cNvSpPr>
            <a:spLocks noGrp="1"/>
          </p:cNvSpPr>
          <p:nvPr>
            <p:ph type="title"/>
          </p:nvPr>
        </p:nvSpPr>
        <p:spPr>
          <a:xfrm>
            <a:off x="2207365" y="715430"/>
            <a:ext cx="7141029" cy="881738"/>
          </a:xfrm>
        </p:spPr>
        <p:txBody>
          <a:bodyPr>
            <a:normAutofit/>
          </a:bodyPr>
          <a:lstStyle/>
          <a:p>
            <a:pPr algn="ctr">
              <a:lnSpc>
                <a:spcPct val="100000"/>
              </a:lnSpc>
            </a:pPr>
            <a:r>
              <a:rPr lang="it-IT" sz="4000" b="1" dirty="0">
                <a:solidFill>
                  <a:srgbClr val="174489"/>
                </a:solidFill>
                <a:latin typeface="+mn-lt"/>
                <a:ea typeface="Roboto" panose="02000000000000000000" pitchFamily="2" charset="0"/>
              </a:rPr>
              <a:t>Caratteristiche del progetto </a:t>
            </a:r>
            <a:r>
              <a:rPr lang="it-IT" sz="1400" b="1" spc="-150" dirty="0">
                <a:solidFill>
                  <a:srgbClr val="174489"/>
                </a:solidFill>
                <a:latin typeface="+mn-lt"/>
                <a:ea typeface="Roboto" panose="02000000000000000000" pitchFamily="2" charset="0"/>
              </a:rPr>
              <a:t>PARTE 1</a:t>
            </a:r>
            <a:endParaRPr lang="it-IT" sz="3200" spc="-150" dirty="0">
              <a:solidFill>
                <a:srgbClr val="174489"/>
              </a:solidFill>
              <a:latin typeface="+mn-lt"/>
              <a:ea typeface="Roboto Thin" panose="02000000000000000000" pitchFamily="2" charset="0"/>
            </a:endParaRPr>
          </a:p>
        </p:txBody>
      </p:sp>
      <p:graphicFrame>
        <p:nvGraphicFramePr>
          <p:cNvPr id="7" name="Segnaposto contenuto 6">
            <a:extLst>
              <a:ext uri="{FF2B5EF4-FFF2-40B4-BE49-F238E27FC236}">
                <a16:creationId xmlns:a16="http://schemas.microsoft.com/office/drawing/2014/main" id="{ECB7A37B-4767-4249-AFCA-8B4CCC0BC6B2}"/>
              </a:ext>
            </a:extLst>
          </p:cNvPr>
          <p:cNvGraphicFramePr>
            <a:graphicFrameLocks noGrp="1"/>
          </p:cNvGraphicFramePr>
          <p:nvPr>
            <p:ph idx="1"/>
            <p:extLst>
              <p:ext uri="{D42A27DB-BD31-4B8C-83A1-F6EECF244321}">
                <p14:modId xmlns:p14="http://schemas.microsoft.com/office/powerpoint/2010/main" val="1136045587"/>
              </p:ext>
            </p:extLst>
          </p:nvPr>
        </p:nvGraphicFramePr>
        <p:xfrm>
          <a:off x="1158273" y="2199568"/>
          <a:ext cx="9875453" cy="3593069"/>
        </p:xfrm>
        <a:graphic>
          <a:graphicData uri="http://schemas.openxmlformats.org/drawingml/2006/table">
            <a:tbl>
              <a:tblPr/>
              <a:tblGrid>
                <a:gridCol w="2558050">
                  <a:extLst>
                    <a:ext uri="{9D8B030D-6E8A-4147-A177-3AD203B41FA5}">
                      <a16:colId xmlns:a16="http://schemas.microsoft.com/office/drawing/2014/main" val="2667241669"/>
                    </a:ext>
                  </a:extLst>
                </a:gridCol>
                <a:gridCol w="7317403">
                  <a:extLst>
                    <a:ext uri="{9D8B030D-6E8A-4147-A177-3AD203B41FA5}">
                      <a16:colId xmlns:a16="http://schemas.microsoft.com/office/drawing/2014/main" val="3048208065"/>
                    </a:ext>
                  </a:extLst>
                </a:gridCol>
              </a:tblGrid>
              <a:tr h="1057105">
                <a:tc>
                  <a:txBody>
                    <a:bodyPr/>
                    <a:lstStyle/>
                    <a:p>
                      <a:pPr algn="ctr" rtl="0" fontAlgn="base"/>
                      <a:r>
                        <a:rPr lang="it-IT" sz="2000" b="1" i="0" u="none" strike="noStrike" dirty="0">
                          <a:solidFill>
                            <a:srgbClr val="002060"/>
                          </a:solidFill>
                          <a:effectLst/>
                          <a:latin typeface="+mn-lt"/>
                          <a:ea typeface="Roboto"/>
                        </a:rPr>
                        <a:t>Composizione del partenariato</a:t>
                      </a:r>
                      <a:r>
                        <a:rPr lang="it-IT" sz="1800" b="0" i="0" dirty="0">
                          <a:solidFill>
                            <a:srgbClr val="000000"/>
                          </a:solidFill>
                          <a:effectLst/>
                          <a:latin typeface="Roboto"/>
                          <a:ea typeface="Roboto"/>
                        </a:rPr>
                        <a:t>​</a:t>
                      </a:r>
                    </a:p>
                  </a:txBody>
                  <a:tcPr marL="24584" marR="24584" marT="12292" marB="122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CF8"/>
                    </a:solidFill>
                  </a:tcPr>
                </a:tc>
                <a:tc>
                  <a:txBody>
                    <a:bodyPr/>
                    <a:lstStyle/>
                    <a:p>
                      <a:pPr algn="l" rtl="0" fontAlgn="auto"/>
                      <a:r>
                        <a:rPr lang="it-IT" sz="1800" kern="1200" dirty="0">
                          <a:solidFill>
                            <a:srgbClr val="002060"/>
                          </a:solidFill>
                          <a:latin typeface="+mn-lt"/>
                          <a:ea typeface="+mn-ea"/>
                          <a:cs typeface="+mn-cs"/>
                        </a:rPr>
                        <a:t>​</a:t>
                      </a:r>
                    </a:p>
                    <a:p>
                      <a:pPr algn="l" rtl="0" fontAlgn="base"/>
                      <a:r>
                        <a:rPr lang="it-IT" sz="1800" kern="1200" dirty="0">
                          <a:solidFill>
                            <a:srgbClr val="002060"/>
                          </a:solidFill>
                          <a:latin typeface="+mn-lt"/>
                          <a:ea typeface="+mn-ea"/>
                          <a:cs typeface="+mn-cs"/>
                        </a:rPr>
                        <a:t>Qualsiasi tipologia di organizzazione attiva nel </a:t>
                      </a:r>
                      <a:r>
                        <a:rPr lang="it-IT" sz="1800" b="1" kern="1200" dirty="0">
                          <a:solidFill>
                            <a:srgbClr val="002060"/>
                          </a:solidFill>
                          <a:latin typeface="+mn-lt"/>
                          <a:ea typeface="+mn-ea"/>
                          <a:cs typeface="+mn-cs"/>
                        </a:rPr>
                        <a:t>settore</a:t>
                      </a:r>
                      <a:r>
                        <a:rPr lang="it-IT" sz="1800" kern="1200" dirty="0">
                          <a:solidFill>
                            <a:srgbClr val="002060"/>
                          </a:solidFill>
                          <a:latin typeface="+mn-lt"/>
                          <a:ea typeface="+mn-ea"/>
                          <a:cs typeface="+mn-cs"/>
                        </a:rPr>
                        <a:t> di riferimento,</a:t>
                      </a:r>
                    </a:p>
                    <a:p>
                      <a:pPr algn="l" rtl="0" fontAlgn="base"/>
                      <a:r>
                        <a:rPr lang="it-IT" sz="1800" kern="1200" dirty="0">
                          <a:solidFill>
                            <a:srgbClr val="002060"/>
                          </a:solidFill>
                          <a:latin typeface="+mn-lt"/>
                          <a:ea typeface="+mn-ea"/>
                          <a:cs typeface="+mn-cs"/>
                        </a:rPr>
                        <a:t>minimo di </a:t>
                      </a:r>
                      <a:r>
                        <a:rPr lang="it-IT" sz="1800" b="1" kern="1200" dirty="0">
                          <a:solidFill>
                            <a:srgbClr val="002060"/>
                          </a:solidFill>
                          <a:latin typeface="+mn-lt"/>
                          <a:ea typeface="+mn-ea"/>
                          <a:cs typeface="+mn-cs"/>
                        </a:rPr>
                        <a:t>2 organizzazioni di 2 Paesi diversi aderenti al Programma </a:t>
                      </a:r>
                      <a:r>
                        <a:rPr lang="it-IT" sz="1800" kern="1200" dirty="0">
                          <a:solidFill>
                            <a:srgbClr val="002060"/>
                          </a:solidFill>
                          <a:latin typeface="+mn-lt"/>
                          <a:ea typeface="+mn-ea"/>
                          <a:cs typeface="+mn-cs"/>
                        </a:rPr>
                        <a:t>ovvero:</a:t>
                      </a:r>
                    </a:p>
                    <a:p>
                      <a:pPr marL="285750" indent="-285750" algn="l" rtl="0" fontAlgn="base">
                        <a:buFont typeface="Wingdings" panose="05000000000000000000" pitchFamily="2" charset="2"/>
                        <a:buChar char="§"/>
                      </a:pPr>
                      <a:r>
                        <a:rPr lang="it-IT" sz="1800" kern="1200" dirty="0">
                          <a:solidFill>
                            <a:srgbClr val="002060"/>
                          </a:solidFill>
                          <a:latin typeface="+mn-lt"/>
                          <a:ea typeface="+mn-ea"/>
                          <a:cs typeface="+mn-cs"/>
                        </a:rPr>
                        <a:t>Stati membri della UE</a:t>
                      </a:r>
                    </a:p>
                    <a:p>
                      <a:pPr marL="285750" indent="-285750" algn="l" rtl="0" fontAlgn="base">
                        <a:buFont typeface="Wingdings" panose="05000000000000000000" pitchFamily="2" charset="2"/>
                        <a:buChar char="§"/>
                      </a:pPr>
                      <a:r>
                        <a:rPr lang="it-IT" sz="1800" kern="1200" dirty="0">
                          <a:solidFill>
                            <a:srgbClr val="002060"/>
                          </a:solidFill>
                          <a:latin typeface="+mn-lt"/>
                          <a:ea typeface="+mn-ea"/>
                          <a:cs typeface="+mn-cs"/>
                        </a:rPr>
                        <a:t>Norvegia, Islanda, Lichtenstein, Turchia, Serbia, Rep. of North Macedonia</a:t>
                      </a:r>
                    </a:p>
                    <a:p>
                      <a:pPr algn="l" rtl="0" fontAlgn="base"/>
                      <a:r>
                        <a:rPr lang="it-IT" sz="1800" kern="1200" dirty="0">
                          <a:solidFill>
                            <a:srgbClr val="002060"/>
                          </a:solidFill>
                          <a:latin typeface="+mn-lt"/>
                          <a:ea typeface="+mn-ea"/>
                          <a:cs typeface="+mn-cs"/>
                        </a:rPr>
                        <a:t> Non c’è numero max di partner</a:t>
                      </a:r>
                    </a:p>
                    <a:p>
                      <a:pPr algn="l" rtl="0" fontAlgn="base"/>
                      <a:r>
                        <a:rPr lang="it-IT" sz="1800" kern="1200" dirty="0">
                          <a:solidFill>
                            <a:srgbClr val="002060"/>
                          </a:solidFill>
                          <a:latin typeface="+mn-lt"/>
                          <a:ea typeface="+mn-ea"/>
                          <a:cs typeface="+mn-cs"/>
                        </a:rPr>
                        <a:t>​</a:t>
                      </a:r>
                    </a:p>
                  </a:txBody>
                  <a:tcPr marL="24584" marR="24584" marT="12292" marB="1229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CF8"/>
                    </a:solidFill>
                  </a:tcPr>
                </a:tc>
                <a:extLst>
                  <a:ext uri="{0D108BD9-81ED-4DB2-BD59-A6C34878D82A}">
                    <a16:rowId xmlns:a16="http://schemas.microsoft.com/office/drawing/2014/main" val="4054842009"/>
                  </a:ext>
                </a:extLst>
              </a:tr>
              <a:tr h="526381">
                <a:tc>
                  <a:txBody>
                    <a:bodyPr/>
                    <a:lstStyle/>
                    <a:p>
                      <a:pPr algn="ctr" rtl="0" fontAlgn="base"/>
                      <a:r>
                        <a:rPr lang="it-IT" sz="2000" b="1" i="0" u="none" strike="noStrike" kern="1200" dirty="0">
                          <a:solidFill>
                            <a:srgbClr val="002060"/>
                          </a:solidFill>
                          <a:effectLst/>
                          <a:latin typeface="+mn-lt"/>
                          <a:ea typeface="Roboto"/>
                          <a:cs typeface="+mn-cs"/>
                        </a:rPr>
                        <a:t>Durata del progetto</a:t>
                      </a:r>
                      <a:r>
                        <a:rPr lang="it-IT" sz="1800" b="0" i="0" dirty="0">
                          <a:solidFill>
                            <a:srgbClr val="000000"/>
                          </a:solidFill>
                          <a:effectLst/>
                          <a:latin typeface="Roboto" panose="02000000000000000000" pitchFamily="2" charset="0"/>
                          <a:ea typeface="Roboto" panose="02000000000000000000" pitchFamily="2" charset="0"/>
                        </a:rPr>
                        <a:t>​</a:t>
                      </a:r>
                    </a:p>
                  </a:txBody>
                  <a:tcPr marL="24584" marR="24584" marT="12292" marB="122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6FB"/>
                    </a:solidFill>
                  </a:tcPr>
                </a:tc>
                <a:tc>
                  <a:txBody>
                    <a:bodyPr/>
                    <a:lstStyle/>
                    <a:p>
                      <a:pPr algn="l" rtl="0" fontAlgn="base"/>
                      <a:r>
                        <a:rPr lang="it-IT" sz="1800" b="1" kern="1200" dirty="0">
                          <a:solidFill>
                            <a:srgbClr val="002060"/>
                          </a:solidFill>
                          <a:latin typeface="+mn-lt"/>
                          <a:ea typeface="+mn-ea"/>
                          <a:cs typeface="+mn-cs"/>
                        </a:rPr>
                        <a:t>da 6 a 24 Mesi ​</a:t>
                      </a:r>
                    </a:p>
                  </a:txBody>
                  <a:tcPr marL="24584" marR="24584" marT="12292" marB="122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6FB"/>
                    </a:solidFill>
                  </a:tcPr>
                </a:tc>
                <a:extLst>
                  <a:ext uri="{0D108BD9-81ED-4DB2-BD59-A6C34878D82A}">
                    <a16:rowId xmlns:a16="http://schemas.microsoft.com/office/drawing/2014/main" val="4249893164"/>
                  </a:ext>
                </a:extLst>
              </a:tr>
              <a:tr h="614596">
                <a:tc>
                  <a:txBody>
                    <a:bodyPr/>
                    <a:lstStyle/>
                    <a:p>
                      <a:pPr algn="ctr" rtl="0" fontAlgn="base"/>
                      <a:r>
                        <a:rPr lang="it-IT" sz="2000" b="1" i="0" u="none" strike="noStrike" kern="1200" dirty="0">
                          <a:solidFill>
                            <a:srgbClr val="002060"/>
                          </a:solidFill>
                          <a:effectLst/>
                          <a:latin typeface="+mn-lt"/>
                          <a:ea typeface="Roboto"/>
                          <a:cs typeface="+mn-cs"/>
                        </a:rPr>
                        <a:t>Sedi delle attività </a:t>
                      </a:r>
                      <a:br>
                        <a:rPr lang="it-IT" sz="2000" b="1" i="0" u="none" strike="noStrike" kern="1200" dirty="0">
                          <a:solidFill>
                            <a:srgbClr val="002060"/>
                          </a:solidFill>
                          <a:effectLst/>
                          <a:latin typeface="+mn-lt"/>
                          <a:ea typeface="Roboto"/>
                          <a:cs typeface="+mn-cs"/>
                        </a:rPr>
                      </a:br>
                      <a:r>
                        <a:rPr lang="it-IT" sz="2000" b="1" i="0" u="none" strike="noStrike" kern="1200" dirty="0">
                          <a:solidFill>
                            <a:srgbClr val="002060"/>
                          </a:solidFill>
                          <a:effectLst/>
                          <a:latin typeface="+mn-lt"/>
                          <a:ea typeface="Roboto"/>
                          <a:cs typeface="+mn-cs"/>
                        </a:rPr>
                        <a:t>(incontri ed eventi)</a:t>
                      </a:r>
                      <a:r>
                        <a:rPr lang="it-IT" sz="1800" b="0" i="0" dirty="0">
                          <a:solidFill>
                            <a:srgbClr val="000000"/>
                          </a:solidFill>
                          <a:effectLst/>
                          <a:latin typeface="Roboto"/>
                          <a:ea typeface="Roboto"/>
                        </a:rPr>
                        <a:t>​</a:t>
                      </a:r>
                    </a:p>
                  </a:txBody>
                  <a:tcPr marL="24584" marR="24584" marT="12292" marB="122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CF8"/>
                    </a:solidFill>
                  </a:tcPr>
                </a:tc>
                <a:tc>
                  <a:txBody>
                    <a:bodyPr/>
                    <a:lstStyle/>
                    <a:p>
                      <a:pPr algn="l" rtl="0" fontAlgn="auto"/>
                      <a:r>
                        <a:rPr lang="it-IT" sz="1800" kern="1200" dirty="0">
                          <a:solidFill>
                            <a:srgbClr val="002060"/>
                          </a:solidFill>
                          <a:latin typeface="+mn-lt"/>
                          <a:ea typeface="+mn-ea"/>
                          <a:cs typeface="+mn-cs"/>
                        </a:rPr>
                        <a:t>​</a:t>
                      </a:r>
                    </a:p>
                    <a:p>
                      <a:pPr algn="l" rtl="0" fontAlgn="base"/>
                      <a:r>
                        <a:rPr lang="it-IT" sz="1800" kern="1200" dirty="0">
                          <a:solidFill>
                            <a:srgbClr val="002060"/>
                          </a:solidFill>
                          <a:latin typeface="+mn-lt"/>
                          <a:ea typeface="+mn-ea"/>
                          <a:cs typeface="+mn-cs"/>
                        </a:rPr>
                        <a:t>Sedi dei partner​</a:t>
                      </a:r>
                    </a:p>
                    <a:p>
                      <a:pPr algn="l" rtl="0" fontAlgn="base"/>
                      <a:r>
                        <a:rPr lang="it-IT" sz="1800" kern="1200" dirty="0">
                          <a:solidFill>
                            <a:srgbClr val="002060"/>
                          </a:solidFill>
                          <a:latin typeface="+mn-lt"/>
                          <a:ea typeface="+mn-ea"/>
                          <a:cs typeface="+mn-cs"/>
                        </a:rPr>
                        <a:t>Sedi delle Istituzioni europee (se giustificato in candidatura)​</a:t>
                      </a:r>
                    </a:p>
                    <a:p>
                      <a:pPr algn="l" rtl="0" fontAlgn="base"/>
                      <a:r>
                        <a:rPr lang="it-IT" sz="1800" kern="1200" dirty="0">
                          <a:solidFill>
                            <a:srgbClr val="002060"/>
                          </a:solidFill>
                          <a:latin typeface="+mn-lt"/>
                          <a:ea typeface="+mn-ea"/>
                          <a:cs typeface="+mn-cs"/>
                        </a:rPr>
                        <a:t>​</a:t>
                      </a:r>
                    </a:p>
                  </a:txBody>
                  <a:tcPr marL="24584" marR="24584" marT="12292" marB="1229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CF8"/>
                    </a:solidFill>
                  </a:tcPr>
                </a:tc>
                <a:extLst>
                  <a:ext uri="{0D108BD9-81ED-4DB2-BD59-A6C34878D82A}">
                    <a16:rowId xmlns:a16="http://schemas.microsoft.com/office/drawing/2014/main" val="3584777924"/>
                  </a:ext>
                </a:extLst>
              </a:tr>
            </a:tbl>
          </a:graphicData>
        </a:graphic>
      </p:graphicFrame>
      <p:cxnSp>
        <p:nvCxnSpPr>
          <p:cNvPr id="2" name="Connettore 1 11">
            <a:extLst>
              <a:ext uri="{FF2B5EF4-FFF2-40B4-BE49-F238E27FC236}">
                <a16:creationId xmlns:a16="http://schemas.microsoft.com/office/drawing/2014/main" id="{535C411C-5C10-6D27-881C-C3AFC911CDD0}"/>
              </a:ext>
            </a:extLst>
          </p:cNvPr>
          <p:cNvCxnSpPr>
            <a:cxnSpLocks/>
          </p:cNvCxnSpPr>
          <p:nvPr/>
        </p:nvCxnSpPr>
        <p:spPr>
          <a:xfrm>
            <a:off x="2642532" y="1597168"/>
            <a:ext cx="624954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Immagine 10">
            <a:extLst>
              <a:ext uri="{FF2B5EF4-FFF2-40B4-BE49-F238E27FC236}">
                <a16:creationId xmlns:a16="http://schemas.microsoft.com/office/drawing/2014/main" id="{4AADA692-090A-4359-CFE1-5235371BC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8" y="505919"/>
            <a:ext cx="1795046" cy="90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61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0F92F77-FF2E-458C-805B-C358FC339C64}"/>
              </a:ext>
            </a:extLst>
          </p:cNvPr>
          <p:cNvSpPr>
            <a:spLocks noGrp="1"/>
          </p:cNvSpPr>
          <p:nvPr>
            <p:ph type="title"/>
          </p:nvPr>
        </p:nvSpPr>
        <p:spPr>
          <a:xfrm>
            <a:off x="2238830" y="796324"/>
            <a:ext cx="7141029" cy="881738"/>
          </a:xfrm>
        </p:spPr>
        <p:txBody>
          <a:bodyPr>
            <a:normAutofit/>
          </a:bodyPr>
          <a:lstStyle/>
          <a:p>
            <a:pPr algn="ctr">
              <a:lnSpc>
                <a:spcPct val="100000"/>
              </a:lnSpc>
            </a:pPr>
            <a:r>
              <a:rPr lang="it-IT" sz="4000" b="1" dirty="0">
                <a:solidFill>
                  <a:srgbClr val="174489"/>
                </a:solidFill>
                <a:latin typeface="+mn-lt"/>
                <a:ea typeface="Roboto" panose="02000000000000000000" pitchFamily="2" charset="0"/>
              </a:rPr>
              <a:t>Caratteristiche del progetto </a:t>
            </a:r>
            <a:r>
              <a:rPr lang="it-IT" sz="1400" b="1" spc="-150" dirty="0">
                <a:solidFill>
                  <a:srgbClr val="174489"/>
                </a:solidFill>
                <a:latin typeface="+mn-lt"/>
                <a:ea typeface="Roboto" panose="02000000000000000000" pitchFamily="2" charset="0"/>
              </a:rPr>
              <a:t>PARTE 2</a:t>
            </a:r>
            <a:endParaRPr lang="it-IT" sz="3200" dirty="0">
              <a:solidFill>
                <a:srgbClr val="174489"/>
              </a:solidFill>
              <a:latin typeface="+mn-lt"/>
              <a:ea typeface="Roboto Thin" panose="02000000000000000000" pitchFamily="2" charset="0"/>
            </a:endParaRPr>
          </a:p>
        </p:txBody>
      </p:sp>
      <p:graphicFrame>
        <p:nvGraphicFramePr>
          <p:cNvPr id="7" name="Segnaposto contenuto 6">
            <a:extLst>
              <a:ext uri="{FF2B5EF4-FFF2-40B4-BE49-F238E27FC236}">
                <a16:creationId xmlns:a16="http://schemas.microsoft.com/office/drawing/2014/main" id="{ECB7A37B-4767-4249-AFCA-8B4CCC0BC6B2}"/>
              </a:ext>
            </a:extLst>
          </p:cNvPr>
          <p:cNvGraphicFramePr>
            <a:graphicFrameLocks noGrp="1"/>
          </p:cNvGraphicFramePr>
          <p:nvPr>
            <p:ph idx="1"/>
            <p:extLst>
              <p:ext uri="{D42A27DB-BD31-4B8C-83A1-F6EECF244321}">
                <p14:modId xmlns:p14="http://schemas.microsoft.com/office/powerpoint/2010/main" val="456319930"/>
              </p:ext>
            </p:extLst>
          </p:nvPr>
        </p:nvGraphicFramePr>
        <p:xfrm>
          <a:off x="1250972" y="2757174"/>
          <a:ext cx="9690055" cy="3091272"/>
        </p:xfrm>
        <a:graphic>
          <a:graphicData uri="http://schemas.openxmlformats.org/drawingml/2006/table">
            <a:tbl>
              <a:tblPr/>
              <a:tblGrid>
                <a:gridCol w="2401079">
                  <a:extLst>
                    <a:ext uri="{9D8B030D-6E8A-4147-A177-3AD203B41FA5}">
                      <a16:colId xmlns:a16="http://schemas.microsoft.com/office/drawing/2014/main" val="2667241669"/>
                    </a:ext>
                  </a:extLst>
                </a:gridCol>
                <a:gridCol w="7288976">
                  <a:extLst>
                    <a:ext uri="{9D8B030D-6E8A-4147-A177-3AD203B41FA5}">
                      <a16:colId xmlns:a16="http://schemas.microsoft.com/office/drawing/2014/main" val="3048208065"/>
                    </a:ext>
                  </a:extLst>
                </a:gridCol>
              </a:tblGrid>
              <a:tr h="835850">
                <a:tc>
                  <a:txBody>
                    <a:bodyPr/>
                    <a:lstStyle/>
                    <a:p>
                      <a:pPr algn="ctr" rtl="0" fontAlgn="base"/>
                      <a:r>
                        <a:rPr lang="it-IT" sz="2000" b="1" i="0" u="none" strike="noStrike" dirty="0">
                          <a:solidFill>
                            <a:srgbClr val="002060"/>
                          </a:solidFill>
                          <a:effectLst/>
                          <a:latin typeface="+mn-lt"/>
                          <a:ea typeface="Roboto" panose="02000000000000000000" pitchFamily="2" charset="0"/>
                        </a:rPr>
                        <a:t>Budget</a:t>
                      </a:r>
                      <a:r>
                        <a:rPr lang="it-IT" sz="2000" b="0" i="0" dirty="0">
                          <a:solidFill>
                            <a:srgbClr val="000000"/>
                          </a:solidFill>
                          <a:effectLst/>
                          <a:latin typeface="+mn-lt"/>
                          <a:ea typeface="Roboto" panose="02000000000000000000" pitchFamily="2" charset="0"/>
                        </a:rPr>
                        <a:t>​</a:t>
                      </a:r>
                    </a:p>
                  </a:txBody>
                  <a:tcPr marL="24584" marR="24584" marT="12292" marB="122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6FB"/>
                    </a:solidFill>
                  </a:tcPr>
                </a:tc>
                <a:tc>
                  <a:txBody>
                    <a:bodyPr/>
                    <a:lstStyle/>
                    <a:p>
                      <a:pPr algn="l" rtl="0" fontAlgn="base"/>
                      <a:r>
                        <a:rPr lang="it-IT" sz="1800" kern="1200" dirty="0">
                          <a:solidFill>
                            <a:srgbClr val="002060"/>
                          </a:solidFill>
                          <a:latin typeface="+mn-lt"/>
                          <a:ea typeface="+mn-ea"/>
                          <a:cs typeface="+mn-cs"/>
                        </a:rPr>
                        <a:t>Il coordinatore riceve il budget dalla propria Agenzia Nazionale e lo distribuisce ai partner in base agli accordi di partenariato (consigliati ma non obbligatori).</a:t>
                      </a:r>
                    </a:p>
                    <a:p>
                      <a:pPr algn="l" rtl="0" fontAlgn="base"/>
                      <a:r>
                        <a:rPr lang="it-IT" sz="1800" b="1" kern="1200" dirty="0">
                          <a:solidFill>
                            <a:srgbClr val="002060"/>
                          </a:solidFill>
                          <a:latin typeface="+mn-lt"/>
                          <a:ea typeface="+mn-ea"/>
                          <a:cs typeface="+mn-cs"/>
                        </a:rPr>
                        <a:t>LUMP SUM</a:t>
                      </a:r>
                      <a:r>
                        <a:rPr lang="it-IT" sz="1800" kern="1200" dirty="0">
                          <a:solidFill>
                            <a:srgbClr val="002060"/>
                          </a:solidFill>
                          <a:latin typeface="+mn-lt"/>
                          <a:ea typeface="+mn-ea"/>
                          <a:cs typeface="+mn-cs"/>
                        </a:rPr>
                        <a:t>: due importi forfettari predefiniti.</a:t>
                      </a:r>
                      <a:endParaRPr lang="it-IT" sz="1800" b="0" i="0" dirty="0">
                        <a:solidFill>
                          <a:srgbClr val="002060"/>
                        </a:solidFill>
                        <a:effectLst/>
                        <a:latin typeface="Roboto" panose="02000000000000000000" pitchFamily="2" charset="0"/>
                        <a:ea typeface="Roboto" panose="02000000000000000000" pitchFamily="2" charset="0"/>
                      </a:endParaRPr>
                    </a:p>
                    <a:p>
                      <a:pPr algn="l" rtl="0" fontAlgn="base"/>
                      <a:r>
                        <a:rPr lang="it-IT" sz="1800" b="0" i="0" dirty="0">
                          <a:solidFill>
                            <a:srgbClr val="002060"/>
                          </a:solidFill>
                          <a:effectLst/>
                          <a:latin typeface="Roboto" panose="02000000000000000000" pitchFamily="2" charset="0"/>
                          <a:ea typeface="Roboto" panose="02000000000000000000" pitchFamily="2" charset="0"/>
                        </a:rPr>
                        <a:t>​</a:t>
                      </a:r>
                    </a:p>
                  </a:txBody>
                  <a:tcPr marL="24584" marR="24584" marT="12292" marB="1229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6FB"/>
                    </a:solidFill>
                  </a:tcPr>
                </a:tc>
                <a:extLst>
                  <a:ext uri="{0D108BD9-81ED-4DB2-BD59-A6C34878D82A}">
                    <a16:rowId xmlns:a16="http://schemas.microsoft.com/office/drawing/2014/main" val="420513723"/>
                  </a:ext>
                </a:extLst>
              </a:tr>
              <a:tr h="762099">
                <a:tc>
                  <a:txBody>
                    <a:bodyPr/>
                    <a:lstStyle/>
                    <a:p>
                      <a:pPr algn="ctr" rtl="0" fontAlgn="base"/>
                      <a:r>
                        <a:rPr lang="it-IT" sz="2000" b="1" i="0" u="none" strike="noStrike" kern="1200" dirty="0">
                          <a:solidFill>
                            <a:srgbClr val="002060"/>
                          </a:solidFill>
                          <a:effectLst/>
                          <a:latin typeface="+mn-lt"/>
                          <a:ea typeface="Roboto" panose="02000000000000000000" pitchFamily="2" charset="0"/>
                          <a:cs typeface="+mn-cs"/>
                        </a:rPr>
                        <a:t>Scadenza</a:t>
                      </a:r>
                      <a:endParaRPr lang="it-IT" sz="1800" b="0" i="0" dirty="0">
                        <a:solidFill>
                          <a:srgbClr val="000000"/>
                        </a:solidFill>
                        <a:effectLst/>
                        <a:latin typeface="Roboto" panose="02000000000000000000" pitchFamily="2" charset="0"/>
                        <a:ea typeface="Roboto" panose="02000000000000000000" pitchFamily="2" charset="0"/>
                      </a:endParaRPr>
                    </a:p>
                  </a:txBody>
                  <a:tcPr marL="24584" marR="24584" marT="12292" marB="122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CF8"/>
                    </a:solidFill>
                  </a:tcPr>
                </a:tc>
                <a:tc>
                  <a:txBody>
                    <a:bodyPr/>
                    <a:lstStyle/>
                    <a:p>
                      <a:pPr algn="l" rtl="0" fontAlgn="auto"/>
                      <a:r>
                        <a:rPr lang="it-IT" sz="1800" b="1" i="0" u="none" strike="noStrike" dirty="0">
                          <a:solidFill>
                            <a:srgbClr val="002060"/>
                          </a:solidFill>
                          <a:effectLst/>
                          <a:latin typeface="Roboto" panose="02000000000000000000" pitchFamily="2" charset="0"/>
                          <a:ea typeface="Roboto" panose="02000000000000000000" pitchFamily="2" charset="0"/>
                        </a:rPr>
                        <a:t>​</a:t>
                      </a:r>
                    </a:p>
                    <a:p>
                      <a:pPr algn="l" rtl="0" fontAlgn="base"/>
                      <a:r>
                        <a:rPr lang="it-IT" sz="1800" kern="1200" dirty="0">
                          <a:solidFill>
                            <a:srgbClr val="002060"/>
                          </a:solidFill>
                          <a:latin typeface="+mn-lt"/>
                          <a:ea typeface="+mn-ea"/>
                          <a:cs typeface="+mn-cs"/>
                        </a:rPr>
                        <a:t>Ent</a:t>
                      </a:r>
                      <a:r>
                        <a:rPr lang="it-IT" dirty="0">
                          <a:solidFill>
                            <a:srgbClr val="002060"/>
                          </a:solidFill>
                        </a:rPr>
                        <a:t>ro il </a:t>
                      </a:r>
                      <a:r>
                        <a:rPr lang="it-IT" b="1" dirty="0">
                          <a:solidFill>
                            <a:srgbClr val="002060"/>
                          </a:solidFill>
                        </a:rPr>
                        <a:t>5 marzo 2025 alle 12:00:00 </a:t>
                      </a:r>
                      <a:r>
                        <a:rPr lang="it-IT" dirty="0">
                          <a:solidFill>
                            <a:srgbClr val="002060"/>
                          </a:solidFill>
                        </a:rPr>
                        <a:t>(ora di Bruxelles) </a:t>
                      </a:r>
                    </a:p>
                    <a:p>
                      <a:pPr algn="l" rtl="0" fontAlgn="base"/>
                      <a:r>
                        <a:rPr lang="it-IT" sz="1800" b="0" i="0" dirty="0">
                          <a:solidFill>
                            <a:srgbClr val="002060"/>
                          </a:solidFill>
                          <a:effectLst/>
                          <a:latin typeface="Roboto" panose="02000000000000000000" pitchFamily="2" charset="0"/>
                          <a:ea typeface="Roboto" panose="02000000000000000000" pitchFamily="2" charset="0"/>
                        </a:rPr>
                        <a:t>​</a:t>
                      </a:r>
                    </a:p>
                  </a:txBody>
                  <a:tcPr marL="24584" marR="24584" marT="12292" marB="1229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CF8"/>
                    </a:solidFill>
                  </a:tcPr>
                </a:tc>
                <a:extLst>
                  <a:ext uri="{0D108BD9-81ED-4DB2-BD59-A6C34878D82A}">
                    <a16:rowId xmlns:a16="http://schemas.microsoft.com/office/drawing/2014/main" val="3145173314"/>
                  </a:ext>
                </a:extLst>
              </a:tr>
              <a:tr h="762099">
                <a:tc>
                  <a:txBody>
                    <a:bodyPr/>
                    <a:lstStyle/>
                    <a:p>
                      <a:pPr algn="ctr" rtl="0" fontAlgn="base"/>
                      <a:r>
                        <a:rPr lang="it-IT" sz="2000" b="1" i="0" u="none" strike="noStrike" kern="1200" dirty="0">
                          <a:solidFill>
                            <a:srgbClr val="002060"/>
                          </a:solidFill>
                          <a:effectLst/>
                          <a:latin typeface="+mn-lt"/>
                          <a:ea typeface="Roboto" panose="02000000000000000000" pitchFamily="2" charset="0"/>
                          <a:cs typeface="+mn-cs"/>
                        </a:rPr>
                        <a:t>Data di inizio delle attività </a:t>
                      </a:r>
                      <a:r>
                        <a:rPr lang="it-IT" sz="1800" b="0" i="0" dirty="0">
                          <a:solidFill>
                            <a:srgbClr val="000000"/>
                          </a:solidFill>
                          <a:effectLst/>
                          <a:latin typeface="Roboto"/>
                          <a:ea typeface="Roboto"/>
                        </a:rPr>
                        <a:t>​</a:t>
                      </a:r>
                    </a:p>
                  </a:txBody>
                  <a:tcPr marL="24584" marR="24584" marT="12292" marB="1229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6FB"/>
                    </a:solidFill>
                  </a:tcPr>
                </a:tc>
                <a:tc>
                  <a:txBody>
                    <a:bodyPr/>
                    <a:lstStyle/>
                    <a:p>
                      <a:pPr algn="l" rtl="0" fontAlgn="auto"/>
                      <a:r>
                        <a:rPr lang="it-IT" sz="1800" b="1" i="0" dirty="0">
                          <a:solidFill>
                            <a:srgbClr val="002060"/>
                          </a:solidFill>
                          <a:effectLst/>
                          <a:latin typeface="Roboto" panose="02000000000000000000" pitchFamily="2" charset="0"/>
                          <a:ea typeface="Roboto" panose="02000000000000000000" pitchFamily="2" charset="0"/>
                        </a:rPr>
                        <a:t>​</a:t>
                      </a:r>
                    </a:p>
                    <a:p>
                      <a:pPr algn="l" rtl="0" fontAlgn="auto"/>
                      <a:r>
                        <a:rPr lang="it-IT" dirty="0">
                          <a:solidFill>
                            <a:srgbClr val="002060"/>
                          </a:solidFill>
                        </a:rPr>
                        <a:t>I progetti devono iniziare tra il </a:t>
                      </a:r>
                      <a:r>
                        <a:rPr lang="it-IT" b="1" dirty="0">
                          <a:solidFill>
                            <a:srgbClr val="002060"/>
                          </a:solidFill>
                        </a:rPr>
                        <a:t>1° settembre e il 31 dicembre 2025</a:t>
                      </a:r>
                      <a:endParaRPr lang="it-IT" dirty="0">
                        <a:solidFill>
                          <a:srgbClr val="002060"/>
                        </a:solidFill>
                      </a:endParaRPr>
                    </a:p>
                    <a:p>
                      <a:pPr algn="l" rtl="0" fontAlgn="base"/>
                      <a:r>
                        <a:rPr lang="it-IT" sz="1800" b="1" u="sng" kern="1200" dirty="0">
                          <a:solidFill>
                            <a:srgbClr val="002060"/>
                          </a:solidFill>
                          <a:latin typeface="+mn-lt"/>
                          <a:ea typeface="+mn-ea"/>
                          <a:cs typeface="+mn-cs"/>
                        </a:rPr>
                        <a:t>​</a:t>
                      </a:r>
                    </a:p>
                  </a:txBody>
                  <a:tcPr marL="24584" marR="24584" marT="12292" marB="1229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6FB"/>
                    </a:solidFill>
                  </a:tcPr>
                </a:tc>
                <a:extLst>
                  <a:ext uri="{0D108BD9-81ED-4DB2-BD59-A6C34878D82A}">
                    <a16:rowId xmlns:a16="http://schemas.microsoft.com/office/drawing/2014/main" val="1095222657"/>
                  </a:ext>
                </a:extLst>
              </a:tr>
            </a:tbl>
          </a:graphicData>
        </a:graphic>
      </p:graphicFrame>
      <p:cxnSp>
        <p:nvCxnSpPr>
          <p:cNvPr id="2" name="Connettore 1 11">
            <a:extLst>
              <a:ext uri="{FF2B5EF4-FFF2-40B4-BE49-F238E27FC236}">
                <a16:creationId xmlns:a16="http://schemas.microsoft.com/office/drawing/2014/main" id="{2B422355-42F9-679D-A4FD-731B2F08929E}"/>
              </a:ext>
            </a:extLst>
          </p:cNvPr>
          <p:cNvCxnSpPr>
            <a:cxnSpLocks/>
          </p:cNvCxnSpPr>
          <p:nvPr/>
        </p:nvCxnSpPr>
        <p:spPr>
          <a:xfrm>
            <a:off x="2701255" y="1678062"/>
            <a:ext cx="632529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Immagine 10">
            <a:extLst>
              <a:ext uri="{FF2B5EF4-FFF2-40B4-BE49-F238E27FC236}">
                <a16:creationId xmlns:a16="http://schemas.microsoft.com/office/drawing/2014/main" id="{30847E7B-191A-2016-888D-605CD3320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58" y="366933"/>
            <a:ext cx="1795046" cy="90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4D2B51B3-44B2-DC0A-ABDE-64524FEC6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30" y="4002890"/>
            <a:ext cx="1148966" cy="118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6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2C79B69-073E-0831-6C2B-7B0D77DECDC2}"/>
              </a:ext>
            </a:extLst>
          </p:cNvPr>
          <p:cNvSpPr>
            <a:spLocks noGrp="1"/>
          </p:cNvSpPr>
          <p:nvPr>
            <p:ph idx="1"/>
          </p:nvPr>
        </p:nvSpPr>
        <p:spPr>
          <a:xfrm>
            <a:off x="2046915" y="2047121"/>
            <a:ext cx="9336946" cy="1333432"/>
          </a:xfrm>
        </p:spPr>
        <p:txBody>
          <a:bodyPr>
            <a:normAutofit fontScale="92500" lnSpcReduction="20000"/>
          </a:bodyPr>
          <a:lstStyle/>
          <a:p>
            <a:pPr marL="0" indent="0" algn="ctr" rtl="0" fontAlgn="base">
              <a:buNone/>
            </a:pPr>
            <a:r>
              <a:rPr lang="it-IT" sz="2400" dirty="0">
                <a:solidFill>
                  <a:srgbClr val="002060"/>
                </a:solidFill>
                <a:ea typeface="Roboto" panose="02000000000000000000" pitchFamily="2" charset="0"/>
              </a:rPr>
              <a:t>Nel modulo di candidatura occorre scegliere </a:t>
            </a:r>
            <a:r>
              <a:rPr lang="it-IT" sz="2400" b="1" dirty="0">
                <a:solidFill>
                  <a:srgbClr val="002060"/>
                </a:solidFill>
                <a:ea typeface="Roboto" panose="02000000000000000000" pitchFamily="2" charset="0"/>
              </a:rPr>
              <a:t>uno dei due importi forfettari (</a:t>
            </a:r>
            <a:r>
              <a:rPr lang="it-IT" sz="2400" b="1" dirty="0" err="1">
                <a:solidFill>
                  <a:srgbClr val="002060"/>
                </a:solidFill>
                <a:ea typeface="Roboto" panose="02000000000000000000" pitchFamily="2" charset="0"/>
              </a:rPr>
              <a:t>Lump</a:t>
            </a:r>
            <a:r>
              <a:rPr lang="it-IT" sz="2400" b="1" dirty="0">
                <a:solidFill>
                  <a:srgbClr val="002060"/>
                </a:solidFill>
                <a:ea typeface="Roboto" panose="02000000000000000000" pitchFamily="2" charset="0"/>
              </a:rPr>
              <a:t> Sum)</a:t>
            </a:r>
            <a:r>
              <a:rPr lang="it-IT" sz="2400" dirty="0">
                <a:solidFill>
                  <a:srgbClr val="002060"/>
                </a:solidFill>
                <a:ea typeface="Roboto" panose="02000000000000000000" pitchFamily="2" charset="0"/>
              </a:rPr>
              <a:t> predefiniti, </a:t>
            </a:r>
          </a:p>
          <a:p>
            <a:pPr marL="0" indent="0" algn="ctr" rtl="0" fontAlgn="base">
              <a:buNone/>
            </a:pPr>
            <a:r>
              <a:rPr lang="it-IT" sz="2400" dirty="0">
                <a:solidFill>
                  <a:srgbClr val="002060"/>
                </a:solidFill>
                <a:ea typeface="Roboto" panose="02000000000000000000" pitchFamily="2" charset="0"/>
              </a:rPr>
              <a:t>in base agli obiettivi da raggiungere, alle attività da intraprendere </a:t>
            </a:r>
          </a:p>
          <a:p>
            <a:pPr marL="0" indent="0" algn="ctr" rtl="0" fontAlgn="base">
              <a:buNone/>
            </a:pPr>
            <a:r>
              <a:rPr lang="it-IT" sz="2400" dirty="0">
                <a:solidFill>
                  <a:srgbClr val="002060"/>
                </a:solidFill>
                <a:ea typeface="Roboto" panose="02000000000000000000" pitchFamily="2" charset="0"/>
              </a:rPr>
              <a:t>e ai risultati da ottenere.</a:t>
            </a:r>
          </a:p>
          <a:p>
            <a:pPr marL="0" indent="0" algn="l" rtl="0" fontAlgn="base">
              <a:buNone/>
            </a:pPr>
            <a:endParaRPr lang="it-IT" dirty="0">
              <a:latin typeface="Roboto" panose="02000000000000000000" pitchFamily="2" charset="0"/>
              <a:ea typeface="Roboto" panose="02000000000000000000" pitchFamily="2" charset="0"/>
            </a:endParaRPr>
          </a:p>
        </p:txBody>
      </p:sp>
      <p:sp>
        <p:nvSpPr>
          <p:cNvPr id="6" name="Titolo 1">
            <a:extLst>
              <a:ext uri="{FF2B5EF4-FFF2-40B4-BE49-F238E27FC236}">
                <a16:creationId xmlns:a16="http://schemas.microsoft.com/office/drawing/2014/main" id="{E0F92F77-FF2E-458C-805B-C358FC339C64}"/>
              </a:ext>
            </a:extLst>
          </p:cNvPr>
          <p:cNvSpPr>
            <a:spLocks noGrp="1"/>
          </p:cNvSpPr>
          <p:nvPr>
            <p:ph type="title"/>
          </p:nvPr>
        </p:nvSpPr>
        <p:spPr>
          <a:xfrm>
            <a:off x="2712097" y="389472"/>
            <a:ext cx="7141029" cy="881738"/>
          </a:xfrm>
        </p:spPr>
        <p:txBody>
          <a:bodyPr>
            <a:normAutofit/>
          </a:bodyPr>
          <a:lstStyle/>
          <a:p>
            <a:pPr algn="ctr">
              <a:lnSpc>
                <a:spcPct val="100000"/>
              </a:lnSpc>
            </a:pPr>
            <a:r>
              <a:rPr lang="it-IT" sz="3600" b="1" dirty="0">
                <a:solidFill>
                  <a:srgbClr val="174489"/>
                </a:solidFill>
                <a:latin typeface="+mn-lt"/>
                <a:ea typeface="Roboto" panose="02000000000000000000" pitchFamily="2" charset="0"/>
              </a:rPr>
              <a:t>Il finanziamento</a:t>
            </a:r>
            <a:endParaRPr lang="it-IT" sz="2800" dirty="0">
              <a:solidFill>
                <a:srgbClr val="174489"/>
              </a:solidFill>
              <a:latin typeface="+mn-lt"/>
              <a:ea typeface="Roboto" panose="02000000000000000000" pitchFamily="2" charset="0"/>
            </a:endParaRPr>
          </a:p>
        </p:txBody>
      </p:sp>
      <p:grpSp>
        <p:nvGrpSpPr>
          <p:cNvPr id="5" name="Gruppo 4">
            <a:extLst>
              <a:ext uri="{FF2B5EF4-FFF2-40B4-BE49-F238E27FC236}">
                <a16:creationId xmlns:a16="http://schemas.microsoft.com/office/drawing/2014/main" id="{4F92E2D1-E805-43C9-A2EC-89F06F105DDE}"/>
              </a:ext>
            </a:extLst>
          </p:cNvPr>
          <p:cNvGrpSpPr/>
          <p:nvPr/>
        </p:nvGrpSpPr>
        <p:grpSpPr>
          <a:xfrm>
            <a:off x="1152660" y="3541042"/>
            <a:ext cx="5129951" cy="3078578"/>
            <a:chOff x="1928813" y="2589213"/>
            <a:chExt cx="5359400" cy="3216275"/>
          </a:xfrm>
        </p:grpSpPr>
        <p:sp>
          <p:nvSpPr>
            <p:cNvPr id="7" name="Triangolo isoscele 6">
              <a:extLst>
                <a:ext uri="{FF2B5EF4-FFF2-40B4-BE49-F238E27FC236}">
                  <a16:creationId xmlns:a16="http://schemas.microsoft.com/office/drawing/2014/main" id="{AEA92BD2-0FDE-4CB3-AC7A-762FF4D17A92}"/>
                </a:ext>
              </a:extLst>
            </p:cNvPr>
            <p:cNvSpPr/>
            <p:nvPr/>
          </p:nvSpPr>
          <p:spPr>
            <a:xfrm>
              <a:off x="4132263" y="4924425"/>
              <a:ext cx="879475" cy="881063"/>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8" name="Rettangolo 7">
              <a:extLst>
                <a:ext uri="{FF2B5EF4-FFF2-40B4-BE49-F238E27FC236}">
                  <a16:creationId xmlns:a16="http://schemas.microsoft.com/office/drawing/2014/main" id="{EB9798B2-DA2E-471D-900F-274EB547D377}"/>
                </a:ext>
              </a:extLst>
            </p:cNvPr>
            <p:cNvSpPr/>
            <p:nvPr/>
          </p:nvSpPr>
          <p:spPr>
            <a:xfrm rot="240000">
              <a:off x="1928813" y="4640263"/>
              <a:ext cx="5286375" cy="36988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it-IT"/>
            </a:p>
          </p:txBody>
        </p:sp>
        <p:grpSp>
          <p:nvGrpSpPr>
            <p:cNvPr id="9" name="Gruppo 4">
              <a:extLst>
                <a:ext uri="{FF2B5EF4-FFF2-40B4-BE49-F238E27FC236}">
                  <a16:creationId xmlns:a16="http://schemas.microsoft.com/office/drawing/2014/main" id="{2A092BF3-D470-419F-9BC3-22EF9CDDFE69}"/>
                </a:ext>
              </a:extLst>
            </p:cNvPr>
            <p:cNvGrpSpPr>
              <a:grpSpLocks/>
            </p:cNvGrpSpPr>
            <p:nvPr/>
          </p:nvGrpSpPr>
          <p:grpSpPr bwMode="auto">
            <a:xfrm>
              <a:off x="4799013" y="2589213"/>
              <a:ext cx="2489200" cy="2235200"/>
              <a:chOff x="3445839" y="2121736"/>
              <a:chExt cx="1454438" cy="1183297"/>
            </a:xfrm>
          </p:grpSpPr>
          <p:sp>
            <p:nvSpPr>
              <p:cNvPr id="14" name="Rettangolo con angoli arrotondati 13">
                <a:extLst>
                  <a:ext uri="{FF2B5EF4-FFF2-40B4-BE49-F238E27FC236}">
                    <a16:creationId xmlns:a16="http://schemas.microsoft.com/office/drawing/2014/main" id="{56CD65C8-2843-412A-AE9A-0984F13C8CBB}"/>
                  </a:ext>
                </a:extLst>
              </p:cNvPr>
              <p:cNvSpPr/>
              <p:nvPr/>
            </p:nvSpPr>
            <p:spPr>
              <a:xfrm rot="240000">
                <a:off x="3445839" y="2121736"/>
                <a:ext cx="1454438" cy="11522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5" name="CasellaDiTesto 14">
                <a:extLst>
                  <a:ext uri="{FF2B5EF4-FFF2-40B4-BE49-F238E27FC236}">
                    <a16:creationId xmlns:a16="http://schemas.microsoft.com/office/drawing/2014/main" id="{3143F448-137A-45FC-88E2-CDB3981EDD7C}"/>
                  </a:ext>
                </a:extLst>
              </p:cNvPr>
              <p:cNvSpPr txBox="1"/>
              <p:nvPr/>
            </p:nvSpPr>
            <p:spPr>
              <a:xfrm rot="240000">
                <a:off x="3471811" y="2341083"/>
                <a:ext cx="1402494" cy="963950"/>
              </a:xfrm>
              <a:prstGeom prst="rect">
                <a:avLst/>
              </a:prstGeom>
            </p:spPr>
            <p:style>
              <a:lnRef idx="0">
                <a:scrgbClr r="0" g="0" b="0"/>
              </a:lnRef>
              <a:fillRef idx="0">
                <a:scrgbClr r="0" g="0" b="0"/>
              </a:fillRef>
              <a:effectRef idx="0">
                <a:scrgbClr r="0" g="0" b="0"/>
              </a:effectRef>
              <a:fontRef idx="minor">
                <a:schemeClr val="lt1"/>
              </a:fontRef>
            </p:style>
            <p:txBody>
              <a:bodyPr lIns="125730" tIns="125730" rIns="125730" bIns="12573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it-IT" altLang="it-IT" sz="3600" b="1" dirty="0">
                    <a:solidFill>
                      <a:schemeClr val="bg1"/>
                    </a:solidFill>
                    <a:latin typeface="Calibri" panose="020F0502020204030204" pitchFamily="34" charset="0"/>
                  </a:rPr>
                  <a:t>60.000 €</a:t>
                </a:r>
              </a:p>
              <a:p>
                <a:pPr algn="ctr">
                  <a:lnSpc>
                    <a:spcPct val="90000"/>
                  </a:lnSpc>
                  <a:spcAft>
                    <a:spcPct val="35000"/>
                  </a:spcAft>
                  <a:defRPr/>
                </a:pPr>
                <a:endParaRPr lang="it-IT" altLang="it-IT" sz="3300" dirty="0">
                  <a:solidFill>
                    <a:srgbClr val="FFFFFF"/>
                  </a:solidFill>
                  <a:latin typeface="Calibri" panose="020F0502020204030204" pitchFamily="34" charset="0"/>
                </a:endParaRPr>
              </a:p>
            </p:txBody>
          </p:sp>
        </p:grpSp>
        <p:grpSp>
          <p:nvGrpSpPr>
            <p:cNvPr id="10" name="Gruppo 5">
              <a:extLst>
                <a:ext uri="{FF2B5EF4-FFF2-40B4-BE49-F238E27FC236}">
                  <a16:creationId xmlns:a16="http://schemas.microsoft.com/office/drawing/2014/main" id="{7B3E3F4C-1F6E-4DFE-9015-74111C4F0E31}"/>
                </a:ext>
              </a:extLst>
            </p:cNvPr>
            <p:cNvGrpSpPr>
              <a:grpSpLocks/>
            </p:cNvGrpSpPr>
            <p:nvPr/>
          </p:nvGrpSpPr>
          <p:grpSpPr bwMode="auto">
            <a:xfrm>
              <a:off x="2217738" y="3124200"/>
              <a:ext cx="1993900" cy="1420813"/>
              <a:chOff x="1299318" y="2018201"/>
              <a:chExt cx="1506002" cy="1067980"/>
            </a:xfrm>
          </p:grpSpPr>
          <p:sp>
            <p:nvSpPr>
              <p:cNvPr id="12" name="Rettangolo con angoli arrotondati 11">
                <a:extLst>
                  <a:ext uri="{FF2B5EF4-FFF2-40B4-BE49-F238E27FC236}">
                    <a16:creationId xmlns:a16="http://schemas.microsoft.com/office/drawing/2014/main" id="{03FD377B-E603-4DA5-807D-440BF360F5BA}"/>
                  </a:ext>
                </a:extLst>
              </p:cNvPr>
              <p:cNvSpPr/>
              <p:nvPr/>
            </p:nvSpPr>
            <p:spPr>
              <a:xfrm rot="240000">
                <a:off x="1299318" y="2018201"/>
                <a:ext cx="1506002" cy="1067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3" name="CasellaDiTesto 12">
                <a:extLst>
                  <a:ext uri="{FF2B5EF4-FFF2-40B4-BE49-F238E27FC236}">
                    <a16:creationId xmlns:a16="http://schemas.microsoft.com/office/drawing/2014/main" id="{C73598C2-23A7-4E01-98A0-22030F1FD7FD}"/>
                  </a:ext>
                </a:extLst>
              </p:cNvPr>
              <p:cNvSpPr txBox="1"/>
              <p:nvPr/>
            </p:nvSpPr>
            <p:spPr>
              <a:xfrm rot="240000">
                <a:off x="1350877" y="2070705"/>
                <a:ext cx="1402884" cy="962972"/>
              </a:xfrm>
              <a:prstGeom prst="rect">
                <a:avLst/>
              </a:prstGeom>
            </p:spPr>
            <p:style>
              <a:lnRef idx="0">
                <a:scrgbClr r="0" g="0" b="0"/>
              </a:lnRef>
              <a:fillRef idx="0">
                <a:scrgbClr r="0" g="0" b="0"/>
              </a:fillRef>
              <a:effectRef idx="0">
                <a:scrgbClr r="0" g="0" b="0"/>
              </a:effectRef>
              <a:fontRef idx="minor">
                <a:schemeClr val="lt1"/>
              </a:fontRef>
            </p:style>
            <p:txBody>
              <a:bodyPr lIns="125730" tIns="125730" rIns="125730" bIns="125730" spcCol="1270" anchor="ctr"/>
              <a:lstStyle/>
              <a:p>
                <a:pPr algn="ctr" defTabSz="1466850">
                  <a:lnSpc>
                    <a:spcPct val="90000"/>
                  </a:lnSpc>
                  <a:spcAft>
                    <a:spcPct val="35000"/>
                  </a:spcAft>
                  <a:defRPr/>
                </a:pPr>
                <a:r>
                  <a:rPr lang="it-IT" sz="3200" b="1" dirty="0">
                    <a:solidFill>
                      <a:schemeClr val="bg1"/>
                    </a:solidFill>
                  </a:rPr>
                  <a:t>30.000 €</a:t>
                </a:r>
              </a:p>
            </p:txBody>
          </p:sp>
        </p:grpSp>
        <p:pic>
          <p:nvPicPr>
            <p:cNvPr id="11" name="Immagine 15">
              <a:extLst>
                <a:ext uri="{FF2B5EF4-FFF2-40B4-BE49-F238E27FC236}">
                  <a16:creationId xmlns:a16="http://schemas.microsoft.com/office/drawing/2014/main" id="{3320DB5F-37D0-4C68-94A3-0CB7F5624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937000"/>
              <a:ext cx="15192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CasellaDiTesto 15">
            <a:extLst>
              <a:ext uri="{FF2B5EF4-FFF2-40B4-BE49-F238E27FC236}">
                <a16:creationId xmlns:a16="http://schemas.microsoft.com/office/drawing/2014/main" id="{B8EFCE08-976F-41E0-985E-15F3ABFBE8FC}"/>
              </a:ext>
            </a:extLst>
          </p:cNvPr>
          <p:cNvSpPr txBox="1"/>
          <p:nvPr/>
        </p:nvSpPr>
        <p:spPr>
          <a:xfrm>
            <a:off x="6577128" y="4033485"/>
            <a:ext cx="5437651" cy="1477328"/>
          </a:xfrm>
          <a:custGeom>
            <a:avLst/>
            <a:gdLst>
              <a:gd name="connsiteX0" fmla="*/ 0 w 8537804"/>
              <a:gd name="connsiteY0" fmla="*/ 0 h 646331"/>
              <a:gd name="connsiteX1" fmla="*/ 827510 w 8537804"/>
              <a:gd name="connsiteY1" fmla="*/ 0 h 646331"/>
              <a:gd name="connsiteX2" fmla="*/ 1228130 w 8537804"/>
              <a:gd name="connsiteY2" fmla="*/ 0 h 646331"/>
              <a:gd name="connsiteX3" fmla="*/ 1714128 w 8537804"/>
              <a:gd name="connsiteY3" fmla="*/ 0 h 646331"/>
              <a:gd name="connsiteX4" fmla="*/ 2200126 w 8537804"/>
              <a:gd name="connsiteY4" fmla="*/ 0 h 646331"/>
              <a:gd name="connsiteX5" fmla="*/ 3027637 w 8537804"/>
              <a:gd name="connsiteY5" fmla="*/ 0 h 646331"/>
              <a:gd name="connsiteX6" fmla="*/ 3769769 w 8537804"/>
              <a:gd name="connsiteY6" fmla="*/ 0 h 646331"/>
              <a:gd name="connsiteX7" fmla="*/ 4341145 w 8537804"/>
              <a:gd name="connsiteY7" fmla="*/ 0 h 646331"/>
              <a:gd name="connsiteX8" fmla="*/ 5168655 w 8537804"/>
              <a:gd name="connsiteY8" fmla="*/ 0 h 646331"/>
              <a:gd name="connsiteX9" fmla="*/ 5996165 w 8537804"/>
              <a:gd name="connsiteY9" fmla="*/ 0 h 646331"/>
              <a:gd name="connsiteX10" fmla="*/ 6482163 w 8537804"/>
              <a:gd name="connsiteY10" fmla="*/ 0 h 646331"/>
              <a:gd name="connsiteX11" fmla="*/ 6968162 w 8537804"/>
              <a:gd name="connsiteY11" fmla="*/ 0 h 646331"/>
              <a:gd name="connsiteX12" fmla="*/ 7624916 w 8537804"/>
              <a:gd name="connsiteY12" fmla="*/ 0 h 646331"/>
              <a:gd name="connsiteX13" fmla="*/ 8537804 w 8537804"/>
              <a:gd name="connsiteY13" fmla="*/ 0 h 646331"/>
              <a:gd name="connsiteX14" fmla="*/ 8537804 w 8537804"/>
              <a:gd name="connsiteY14" fmla="*/ 646331 h 646331"/>
              <a:gd name="connsiteX15" fmla="*/ 7795672 w 8537804"/>
              <a:gd name="connsiteY15" fmla="*/ 646331 h 646331"/>
              <a:gd name="connsiteX16" fmla="*/ 7395052 w 8537804"/>
              <a:gd name="connsiteY16" fmla="*/ 646331 h 646331"/>
              <a:gd name="connsiteX17" fmla="*/ 6652920 w 8537804"/>
              <a:gd name="connsiteY17" fmla="*/ 646331 h 646331"/>
              <a:gd name="connsiteX18" fmla="*/ 6252300 w 8537804"/>
              <a:gd name="connsiteY18" fmla="*/ 646331 h 646331"/>
              <a:gd name="connsiteX19" fmla="*/ 5595545 w 8537804"/>
              <a:gd name="connsiteY19" fmla="*/ 646331 h 646331"/>
              <a:gd name="connsiteX20" fmla="*/ 5024169 w 8537804"/>
              <a:gd name="connsiteY20" fmla="*/ 646331 h 646331"/>
              <a:gd name="connsiteX21" fmla="*/ 4452793 w 8537804"/>
              <a:gd name="connsiteY21" fmla="*/ 646331 h 646331"/>
              <a:gd name="connsiteX22" fmla="*/ 3796039 w 8537804"/>
              <a:gd name="connsiteY22" fmla="*/ 646331 h 646331"/>
              <a:gd name="connsiteX23" fmla="*/ 3053907 w 8537804"/>
              <a:gd name="connsiteY23" fmla="*/ 646331 h 646331"/>
              <a:gd name="connsiteX24" fmla="*/ 2653287 w 8537804"/>
              <a:gd name="connsiteY24" fmla="*/ 646331 h 646331"/>
              <a:gd name="connsiteX25" fmla="*/ 1825777 w 8537804"/>
              <a:gd name="connsiteY25" fmla="*/ 646331 h 646331"/>
              <a:gd name="connsiteX26" fmla="*/ 998266 w 8537804"/>
              <a:gd name="connsiteY26" fmla="*/ 646331 h 646331"/>
              <a:gd name="connsiteX27" fmla="*/ 0 w 8537804"/>
              <a:gd name="connsiteY27" fmla="*/ 646331 h 646331"/>
              <a:gd name="connsiteX28" fmla="*/ 0 w 8537804"/>
              <a:gd name="connsiteY2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37804" h="646331" fill="none" extrusionOk="0">
                <a:moveTo>
                  <a:pt x="0" y="0"/>
                </a:moveTo>
                <a:cubicBezTo>
                  <a:pt x="377627" y="11931"/>
                  <a:pt x="446887" y="25315"/>
                  <a:pt x="827510" y="0"/>
                </a:cubicBezTo>
                <a:cubicBezTo>
                  <a:pt x="1208133" y="-25315"/>
                  <a:pt x="1113697" y="-3398"/>
                  <a:pt x="1228130" y="0"/>
                </a:cubicBezTo>
                <a:cubicBezTo>
                  <a:pt x="1342563" y="3398"/>
                  <a:pt x="1603135" y="-13620"/>
                  <a:pt x="1714128" y="0"/>
                </a:cubicBezTo>
                <a:cubicBezTo>
                  <a:pt x="1825121" y="13620"/>
                  <a:pt x="2058122" y="-21270"/>
                  <a:pt x="2200126" y="0"/>
                </a:cubicBezTo>
                <a:cubicBezTo>
                  <a:pt x="2342130" y="21270"/>
                  <a:pt x="2802102" y="-22672"/>
                  <a:pt x="3027637" y="0"/>
                </a:cubicBezTo>
                <a:cubicBezTo>
                  <a:pt x="3253172" y="22672"/>
                  <a:pt x="3466355" y="-35471"/>
                  <a:pt x="3769769" y="0"/>
                </a:cubicBezTo>
                <a:cubicBezTo>
                  <a:pt x="4073183" y="35471"/>
                  <a:pt x="4077008" y="18972"/>
                  <a:pt x="4341145" y="0"/>
                </a:cubicBezTo>
                <a:cubicBezTo>
                  <a:pt x="4605282" y="-18972"/>
                  <a:pt x="4780986" y="7756"/>
                  <a:pt x="5168655" y="0"/>
                </a:cubicBezTo>
                <a:cubicBezTo>
                  <a:pt x="5556324" y="-7756"/>
                  <a:pt x="5756848" y="-585"/>
                  <a:pt x="5996165" y="0"/>
                </a:cubicBezTo>
                <a:cubicBezTo>
                  <a:pt x="6235482" y="585"/>
                  <a:pt x="6379340" y="-5136"/>
                  <a:pt x="6482163" y="0"/>
                </a:cubicBezTo>
                <a:cubicBezTo>
                  <a:pt x="6584986" y="5136"/>
                  <a:pt x="6784959" y="7196"/>
                  <a:pt x="6968162" y="0"/>
                </a:cubicBezTo>
                <a:cubicBezTo>
                  <a:pt x="7151365" y="-7196"/>
                  <a:pt x="7324989" y="-20824"/>
                  <a:pt x="7624916" y="0"/>
                </a:cubicBezTo>
                <a:cubicBezTo>
                  <a:pt x="7924843" y="20824"/>
                  <a:pt x="8230165" y="3787"/>
                  <a:pt x="8537804" y="0"/>
                </a:cubicBezTo>
                <a:cubicBezTo>
                  <a:pt x="8514616" y="296640"/>
                  <a:pt x="8526054" y="365937"/>
                  <a:pt x="8537804" y="646331"/>
                </a:cubicBezTo>
                <a:cubicBezTo>
                  <a:pt x="8232026" y="650583"/>
                  <a:pt x="7965817" y="676981"/>
                  <a:pt x="7795672" y="646331"/>
                </a:cubicBezTo>
                <a:cubicBezTo>
                  <a:pt x="7625527" y="615681"/>
                  <a:pt x="7510593" y="662988"/>
                  <a:pt x="7395052" y="646331"/>
                </a:cubicBezTo>
                <a:cubicBezTo>
                  <a:pt x="7279511" y="629674"/>
                  <a:pt x="6940222" y="649430"/>
                  <a:pt x="6652920" y="646331"/>
                </a:cubicBezTo>
                <a:cubicBezTo>
                  <a:pt x="6365618" y="643232"/>
                  <a:pt x="6336154" y="643093"/>
                  <a:pt x="6252300" y="646331"/>
                </a:cubicBezTo>
                <a:cubicBezTo>
                  <a:pt x="6168446" y="649569"/>
                  <a:pt x="5846803" y="672628"/>
                  <a:pt x="5595545" y="646331"/>
                </a:cubicBezTo>
                <a:cubicBezTo>
                  <a:pt x="5344288" y="620034"/>
                  <a:pt x="5238413" y="619638"/>
                  <a:pt x="5024169" y="646331"/>
                </a:cubicBezTo>
                <a:cubicBezTo>
                  <a:pt x="4809925" y="673024"/>
                  <a:pt x="4683010" y="653101"/>
                  <a:pt x="4452793" y="646331"/>
                </a:cubicBezTo>
                <a:cubicBezTo>
                  <a:pt x="4222576" y="639561"/>
                  <a:pt x="4107227" y="642086"/>
                  <a:pt x="3796039" y="646331"/>
                </a:cubicBezTo>
                <a:cubicBezTo>
                  <a:pt x="3484851" y="650576"/>
                  <a:pt x="3419125" y="615598"/>
                  <a:pt x="3053907" y="646331"/>
                </a:cubicBezTo>
                <a:cubicBezTo>
                  <a:pt x="2688689" y="677064"/>
                  <a:pt x="2774405" y="632039"/>
                  <a:pt x="2653287" y="646331"/>
                </a:cubicBezTo>
                <a:cubicBezTo>
                  <a:pt x="2532169" y="660623"/>
                  <a:pt x="2197403" y="647999"/>
                  <a:pt x="1825777" y="646331"/>
                </a:cubicBezTo>
                <a:cubicBezTo>
                  <a:pt x="1454151" y="644664"/>
                  <a:pt x="1303212" y="682667"/>
                  <a:pt x="998266" y="646331"/>
                </a:cubicBezTo>
                <a:cubicBezTo>
                  <a:pt x="693320" y="609995"/>
                  <a:pt x="371371" y="623184"/>
                  <a:pt x="0" y="646331"/>
                </a:cubicBezTo>
                <a:cubicBezTo>
                  <a:pt x="27190" y="454764"/>
                  <a:pt x="4685" y="287280"/>
                  <a:pt x="0" y="0"/>
                </a:cubicBezTo>
                <a:close/>
              </a:path>
              <a:path w="8537804" h="646331" stroke="0" extrusionOk="0">
                <a:moveTo>
                  <a:pt x="0" y="0"/>
                </a:moveTo>
                <a:cubicBezTo>
                  <a:pt x="187322" y="7631"/>
                  <a:pt x="284695" y="-17671"/>
                  <a:pt x="485998" y="0"/>
                </a:cubicBezTo>
                <a:cubicBezTo>
                  <a:pt x="687301" y="17671"/>
                  <a:pt x="690096" y="-19943"/>
                  <a:pt x="886618" y="0"/>
                </a:cubicBezTo>
                <a:cubicBezTo>
                  <a:pt x="1083140" y="19943"/>
                  <a:pt x="1194987" y="3107"/>
                  <a:pt x="1457994" y="0"/>
                </a:cubicBezTo>
                <a:cubicBezTo>
                  <a:pt x="1721001" y="-3107"/>
                  <a:pt x="2023357" y="39883"/>
                  <a:pt x="2285504" y="0"/>
                </a:cubicBezTo>
                <a:cubicBezTo>
                  <a:pt x="2547651" y="-39883"/>
                  <a:pt x="2506200" y="-5528"/>
                  <a:pt x="2686124" y="0"/>
                </a:cubicBezTo>
                <a:cubicBezTo>
                  <a:pt x="2866048" y="5528"/>
                  <a:pt x="2994025" y="17869"/>
                  <a:pt x="3257501" y="0"/>
                </a:cubicBezTo>
                <a:cubicBezTo>
                  <a:pt x="3520977" y="-17869"/>
                  <a:pt x="3597635" y="28338"/>
                  <a:pt x="3914255" y="0"/>
                </a:cubicBezTo>
                <a:cubicBezTo>
                  <a:pt x="4230875" y="-28338"/>
                  <a:pt x="4261461" y="-10878"/>
                  <a:pt x="4400253" y="0"/>
                </a:cubicBezTo>
                <a:cubicBezTo>
                  <a:pt x="4539045" y="10878"/>
                  <a:pt x="4637695" y="-17230"/>
                  <a:pt x="4800873" y="0"/>
                </a:cubicBezTo>
                <a:cubicBezTo>
                  <a:pt x="4964051" y="17230"/>
                  <a:pt x="5011442" y="847"/>
                  <a:pt x="5201493" y="0"/>
                </a:cubicBezTo>
                <a:cubicBezTo>
                  <a:pt x="5391544" y="-847"/>
                  <a:pt x="5463038" y="-15319"/>
                  <a:pt x="5602113" y="0"/>
                </a:cubicBezTo>
                <a:cubicBezTo>
                  <a:pt x="5741188" y="15319"/>
                  <a:pt x="6131238" y="15596"/>
                  <a:pt x="6429623" y="0"/>
                </a:cubicBezTo>
                <a:cubicBezTo>
                  <a:pt x="6728008" y="-15596"/>
                  <a:pt x="6632801" y="-18823"/>
                  <a:pt x="6830243" y="0"/>
                </a:cubicBezTo>
                <a:cubicBezTo>
                  <a:pt x="7027685" y="18823"/>
                  <a:pt x="7193391" y="-25435"/>
                  <a:pt x="7486997" y="0"/>
                </a:cubicBezTo>
                <a:cubicBezTo>
                  <a:pt x="7780603" y="25435"/>
                  <a:pt x="8083106" y="8638"/>
                  <a:pt x="8537804" y="0"/>
                </a:cubicBezTo>
                <a:cubicBezTo>
                  <a:pt x="8559020" y="279141"/>
                  <a:pt x="8568106" y="368407"/>
                  <a:pt x="8537804" y="646331"/>
                </a:cubicBezTo>
                <a:cubicBezTo>
                  <a:pt x="8390155" y="635517"/>
                  <a:pt x="8104250" y="633431"/>
                  <a:pt x="7881050" y="646331"/>
                </a:cubicBezTo>
                <a:cubicBezTo>
                  <a:pt x="7657850" y="659231"/>
                  <a:pt x="7229374" y="618831"/>
                  <a:pt x="7053540" y="646331"/>
                </a:cubicBezTo>
                <a:cubicBezTo>
                  <a:pt x="6877706" y="673832"/>
                  <a:pt x="6577654" y="617100"/>
                  <a:pt x="6396785" y="646331"/>
                </a:cubicBezTo>
                <a:cubicBezTo>
                  <a:pt x="6215916" y="675562"/>
                  <a:pt x="6030411" y="646537"/>
                  <a:pt x="5910787" y="646331"/>
                </a:cubicBezTo>
                <a:cubicBezTo>
                  <a:pt x="5791163" y="646125"/>
                  <a:pt x="5502699" y="659381"/>
                  <a:pt x="5254033" y="646331"/>
                </a:cubicBezTo>
                <a:cubicBezTo>
                  <a:pt x="5005367" y="633281"/>
                  <a:pt x="4963755" y="648800"/>
                  <a:pt x="4768035" y="646331"/>
                </a:cubicBezTo>
                <a:cubicBezTo>
                  <a:pt x="4572315" y="643862"/>
                  <a:pt x="4290461" y="676740"/>
                  <a:pt x="4111281" y="646331"/>
                </a:cubicBezTo>
                <a:cubicBezTo>
                  <a:pt x="3932101" y="615922"/>
                  <a:pt x="3733655" y="656547"/>
                  <a:pt x="3539905" y="646331"/>
                </a:cubicBezTo>
                <a:cubicBezTo>
                  <a:pt x="3346155" y="636115"/>
                  <a:pt x="3090884" y="635970"/>
                  <a:pt x="2712395" y="646331"/>
                </a:cubicBezTo>
                <a:cubicBezTo>
                  <a:pt x="2333906" y="656693"/>
                  <a:pt x="2125229" y="630793"/>
                  <a:pt x="1970262" y="646331"/>
                </a:cubicBezTo>
                <a:cubicBezTo>
                  <a:pt x="1815295" y="661869"/>
                  <a:pt x="1525217" y="615597"/>
                  <a:pt x="1228130" y="646331"/>
                </a:cubicBezTo>
                <a:cubicBezTo>
                  <a:pt x="931043" y="677065"/>
                  <a:pt x="884474" y="646150"/>
                  <a:pt x="571376" y="646331"/>
                </a:cubicBezTo>
                <a:cubicBezTo>
                  <a:pt x="258278" y="646512"/>
                  <a:pt x="206019" y="630939"/>
                  <a:pt x="0" y="646331"/>
                </a:cubicBezTo>
                <a:cubicBezTo>
                  <a:pt x="-19273" y="358474"/>
                  <a:pt x="-15128" y="259511"/>
                  <a:pt x="0" y="0"/>
                </a:cubicBezTo>
                <a:close/>
              </a:path>
            </a:pathLst>
          </a:custGeom>
          <a:noFill/>
          <a:ln w="28575">
            <a:solidFill>
              <a:schemeClr val="accent5">
                <a:lumMod val="60000"/>
                <a:lumOff val="40000"/>
              </a:schemeClr>
            </a:solidFill>
          </a:ln>
        </p:spPr>
        <p:txBody>
          <a:bodyPr wrap="square">
            <a:spAutoFit/>
          </a:bodyPr>
          <a:lstStyle/>
          <a:p>
            <a:pPr algn="ctr">
              <a:defRPr/>
            </a:pPr>
            <a:r>
              <a:rPr lang="it-IT" b="1" dirty="0">
                <a:solidFill>
                  <a:srgbClr val="002060"/>
                </a:solidFill>
                <a:latin typeface="Roboto" panose="02000000000000000000" pitchFamily="2" charset="0"/>
                <a:ea typeface="Roboto" panose="02000000000000000000" pitchFamily="2" charset="0"/>
              </a:rPr>
              <a:t>SARÀ IL </a:t>
            </a:r>
            <a:r>
              <a:rPr lang="it-IT" b="1" dirty="0">
                <a:solidFill>
                  <a:srgbClr val="0070C0"/>
                </a:solidFill>
                <a:latin typeface="Roboto" panose="02000000000000000000" pitchFamily="2" charset="0"/>
                <a:ea typeface="Roboto" panose="02000000000000000000" pitchFamily="2" charset="0"/>
              </a:rPr>
              <a:t>COORDINATORE</a:t>
            </a:r>
            <a:r>
              <a:rPr lang="it-IT" b="1" dirty="0">
                <a:solidFill>
                  <a:srgbClr val="002060"/>
                </a:solidFill>
                <a:latin typeface="Roboto" panose="02000000000000000000" pitchFamily="2" charset="0"/>
                <a:ea typeface="Roboto" panose="02000000000000000000" pitchFamily="2" charset="0"/>
              </a:rPr>
              <a:t> </a:t>
            </a:r>
            <a:br>
              <a:rPr lang="it-IT" b="1" dirty="0">
                <a:solidFill>
                  <a:srgbClr val="002060"/>
                </a:solidFill>
                <a:latin typeface="Roboto" panose="02000000000000000000" pitchFamily="2" charset="0"/>
                <a:ea typeface="Roboto" panose="02000000000000000000" pitchFamily="2" charset="0"/>
              </a:rPr>
            </a:br>
            <a:r>
              <a:rPr lang="it-IT" b="1" dirty="0">
                <a:solidFill>
                  <a:srgbClr val="0070C0"/>
                </a:solidFill>
                <a:latin typeface="Roboto" panose="02000000000000000000" pitchFamily="2" charset="0"/>
                <a:ea typeface="Roboto" panose="02000000000000000000" pitchFamily="2" charset="0"/>
              </a:rPr>
              <a:t>A GESTIRE L’INTERO</a:t>
            </a:r>
            <a:r>
              <a:rPr lang="it-IT" b="1" dirty="0">
                <a:solidFill>
                  <a:srgbClr val="002060"/>
                </a:solidFill>
                <a:latin typeface="Roboto" panose="02000000000000000000" pitchFamily="2" charset="0"/>
                <a:ea typeface="Roboto" panose="02000000000000000000" pitchFamily="2" charset="0"/>
              </a:rPr>
              <a:t> </a:t>
            </a:r>
            <a:r>
              <a:rPr lang="it-IT" b="1" dirty="0">
                <a:solidFill>
                  <a:srgbClr val="0070C0"/>
                </a:solidFill>
                <a:latin typeface="Roboto" panose="02000000000000000000" pitchFamily="2" charset="0"/>
                <a:ea typeface="Roboto" panose="02000000000000000000" pitchFamily="2" charset="0"/>
              </a:rPr>
              <a:t>FINANZIAMENTO, </a:t>
            </a:r>
          </a:p>
          <a:p>
            <a:pPr algn="ctr">
              <a:defRPr/>
            </a:pPr>
            <a:r>
              <a:rPr lang="it-IT" b="1" dirty="0">
                <a:solidFill>
                  <a:srgbClr val="002060"/>
                </a:solidFill>
                <a:latin typeface="Roboto" panose="02000000000000000000" pitchFamily="2" charset="0"/>
                <a:ea typeface="Roboto" panose="02000000000000000000" pitchFamily="2" charset="0"/>
              </a:rPr>
              <a:t>QUINDI A REDISTRIBUIRLO TRA I PARTNER</a:t>
            </a:r>
          </a:p>
          <a:p>
            <a:pPr algn="ctr">
              <a:defRPr/>
            </a:pPr>
            <a:r>
              <a:rPr lang="it-IT" b="1" dirty="0">
                <a:solidFill>
                  <a:srgbClr val="002060"/>
                </a:solidFill>
                <a:latin typeface="Roboto" panose="02000000000000000000" pitchFamily="2" charset="0"/>
                <a:ea typeface="Roboto" panose="02000000000000000000" pitchFamily="2" charset="0"/>
              </a:rPr>
              <a:t>E A RENDERE CONTO A FINE PROGETTO DI TUTTE LE ATTIVITA’ SVOLTE</a:t>
            </a:r>
          </a:p>
        </p:txBody>
      </p:sp>
      <p:cxnSp>
        <p:nvCxnSpPr>
          <p:cNvPr id="2" name="Connettore 1 11">
            <a:extLst>
              <a:ext uri="{FF2B5EF4-FFF2-40B4-BE49-F238E27FC236}">
                <a16:creationId xmlns:a16="http://schemas.microsoft.com/office/drawing/2014/main" id="{62FCF102-1E66-D214-2D88-7276402138F9}"/>
              </a:ext>
            </a:extLst>
          </p:cNvPr>
          <p:cNvCxnSpPr>
            <a:cxnSpLocks/>
          </p:cNvCxnSpPr>
          <p:nvPr/>
        </p:nvCxnSpPr>
        <p:spPr>
          <a:xfrm flipV="1">
            <a:off x="2712097" y="1175999"/>
            <a:ext cx="6702491" cy="309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6554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a xmlns="a5a5994b-e301-4e9f-bcd0-60ef9f73a45d" xsi:nil="true"/>
    <_Flow_SignoffStatus xmlns="a5a5994b-e301-4e9f-bcd0-60ef9f73a45d" xsi:nil="true"/>
    <lcf76f155ced4ddcb4097134ff3c332f xmlns="a5a5994b-e301-4e9f-bcd0-60ef9f73a45d">
      <Terms xmlns="http://schemas.microsoft.com/office/infopath/2007/PartnerControls"/>
    </lcf76f155ced4ddcb4097134ff3c332f>
    <ultimamodificadocumento xmlns="a5a5994b-e301-4e9f-bcd0-60ef9f73a45d" xsi:nil="true"/>
    <TaxCatchAll xmlns="8d7ce21d-b23d-4e75-8275-8f72d62749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0D1E0440ACFE54D9CE9AC3B1F8D6CE6" ma:contentTypeVersion="21" ma:contentTypeDescription="Creare un nuovo documento." ma:contentTypeScope="" ma:versionID="a87bee491232407884513776acee20ec">
  <xsd:schema xmlns:xsd="http://www.w3.org/2001/XMLSchema" xmlns:xs="http://www.w3.org/2001/XMLSchema" xmlns:p="http://schemas.microsoft.com/office/2006/metadata/properties" xmlns:ns2="8d7ce21d-b23d-4e75-8275-8f72d6274957" xmlns:ns3="a5a5994b-e301-4e9f-bcd0-60ef9f73a45d" targetNamespace="http://schemas.microsoft.com/office/2006/metadata/properties" ma:root="true" ma:fieldsID="569afc50178b5fcc02fd2c6008bc316d" ns2:_="" ns3:_="">
    <xsd:import namespace="8d7ce21d-b23d-4e75-8275-8f72d6274957"/>
    <xsd:import namespace="a5a5994b-e301-4e9f-bcd0-60ef9f73a4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ultimamodificadocumento" minOccurs="0"/>
                <xsd:element ref="ns3:_Flow_SignoffStatus" minOccurs="0"/>
                <xsd:element ref="ns3:MediaLengthInSeconds" minOccurs="0"/>
                <xsd:element ref="ns3:data"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ce21d-b23d-4e75-8275-8f72d6274957"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6" nillable="true" ma:displayName="Taxonomy Catch All Column" ma:hidden="true" ma:list="{2a98142f-01aa-42f5-a9be-35dd5e90f868}" ma:internalName="TaxCatchAll" ma:showField="CatchAllData" ma:web="8d7ce21d-b23d-4e75-8275-8f72d6274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a5994b-e301-4e9f-bcd0-60ef9f73a4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ultimamodificadocumento" ma:index="20" nillable="true" ma:displayName="ultima modifica documento" ma:format="DateOnly" ma:internalName="ultimamodificadocumento">
      <xsd:simpleType>
        <xsd:restriction base="dms:DateTime"/>
      </xsd:simpleType>
    </xsd:element>
    <xsd:element name="_Flow_SignoffStatus" ma:index="21" nillable="true" ma:displayName="Stato consenso" ma:internalName="Stato_x0020_consenso">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data" ma:index="23" nillable="true" ma:displayName="data " ma:format="DateTime" ma:internalName="data">
      <xsd:simpleType>
        <xsd:restriction base="dms:DateTime"/>
      </xsd:simpleType>
    </xsd:element>
    <xsd:element name="lcf76f155ced4ddcb4097134ff3c332f" ma:index="25" nillable="true" ma:taxonomy="true" ma:internalName="lcf76f155ced4ddcb4097134ff3c332f" ma:taxonomyFieldName="MediaServiceImageTags" ma:displayName="Tag immagine" ma:readOnly="false" ma:fieldId="{5cf76f15-5ced-4ddc-b409-7134ff3c332f}" ma:taxonomyMulti="true" ma:sspId="a087d216-9da7-4ca6-a432-9e625d0d44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1B7F1A-E555-4365-B98A-31EA52A16179}">
  <ds:schemaRefs>
    <ds:schemaRef ds:uri="http://schemas.microsoft.com/office/2006/metadata/properties"/>
    <ds:schemaRef ds:uri="http://schemas.microsoft.com/office/infopath/2007/PartnerControls"/>
    <ds:schemaRef ds:uri="a5a5994b-e301-4e9f-bcd0-60ef9f73a45d"/>
    <ds:schemaRef ds:uri="8d7ce21d-b23d-4e75-8275-8f72d6274957"/>
  </ds:schemaRefs>
</ds:datastoreItem>
</file>

<file path=customXml/itemProps2.xml><?xml version="1.0" encoding="utf-8"?>
<ds:datastoreItem xmlns:ds="http://schemas.openxmlformats.org/officeDocument/2006/customXml" ds:itemID="{131739F5-BB1B-4724-86D4-8A7E96879E00}">
  <ds:schemaRefs>
    <ds:schemaRef ds:uri="http://schemas.microsoft.com/sharepoint/v3/contenttype/forms"/>
  </ds:schemaRefs>
</ds:datastoreItem>
</file>

<file path=customXml/itemProps3.xml><?xml version="1.0" encoding="utf-8"?>
<ds:datastoreItem xmlns:ds="http://schemas.openxmlformats.org/officeDocument/2006/customXml" ds:itemID="{B5D81394-693C-4970-88BA-74B43DAA6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ce21d-b23d-4e75-8275-8f72d6274957"/>
    <ds:schemaRef ds:uri="a5a5994b-e301-4e9f-bcd0-60ef9f73a4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2013</TotalTime>
  <Words>2316</Words>
  <Application>Microsoft Office PowerPoint</Application>
  <PresentationFormat>Widescreen</PresentationFormat>
  <Paragraphs>225</Paragraphs>
  <Slides>30</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30</vt:i4>
      </vt:variant>
    </vt:vector>
  </HeadingPairs>
  <TitlesOfParts>
    <vt:vector size="42" baseType="lpstr">
      <vt:lpstr>Arial</vt:lpstr>
      <vt:lpstr>Calibri</vt:lpstr>
      <vt:lpstr>Calibri Light</vt:lpstr>
      <vt:lpstr>inherit</vt:lpstr>
      <vt:lpstr>Roboto</vt:lpstr>
      <vt:lpstr>Roboto Black</vt:lpstr>
      <vt:lpstr>Roboto Medium</vt:lpstr>
      <vt:lpstr>Roboto Thin</vt:lpstr>
      <vt:lpstr>Times New Roman</vt:lpstr>
      <vt:lpstr>Trebuchet MS</vt:lpstr>
      <vt:lpstr>Wingdings</vt:lpstr>
      <vt:lpstr>Tema di Office</vt:lpstr>
      <vt:lpstr>     ERASMUS+ 2021-2027 PARTENARIATI SU PICCOLA SCALA KA210  Settore Istruzione Scolastica Call 2025    Caterina Miniati Agenzia Nazionale Erasmus+ Indire Firenze  </vt:lpstr>
      <vt:lpstr>Presentazione standard di PowerPoint</vt:lpstr>
      <vt:lpstr>Presentazione standard di PowerPoint</vt:lpstr>
      <vt:lpstr>KA2: quali possibilità?</vt:lpstr>
      <vt:lpstr>Perché un Partenariato su piccola scala KA210?</vt:lpstr>
      <vt:lpstr>Cosa si può fare in un  partenariato su piccola scala KA210?</vt:lpstr>
      <vt:lpstr>Caratteristiche del progetto PARTE 1</vt:lpstr>
      <vt:lpstr>Caratteristiche del progetto PARTE 2</vt:lpstr>
      <vt:lpstr>Il finanziamento</vt:lpstr>
      <vt:lpstr>Accordo di partenariato  </vt:lpstr>
      <vt:lpstr>Presentazione standard di PowerPoint</vt:lpstr>
      <vt:lpstr>Presentazione standard di PowerPoint</vt:lpstr>
      <vt:lpstr>Presentazione standard di PowerPoint</vt:lpstr>
      <vt:lpstr>DISPOSIZIONI NAZIONALI  presumibilmente confermate per il 2025</vt:lpstr>
      <vt:lpstr>Aspetti orizzontali </vt:lpstr>
      <vt:lpstr>Presentazione standard di PowerPoint</vt:lpstr>
      <vt:lpstr>Ciclo di vita del progetto</vt:lpstr>
      <vt:lpstr>Come vengono valutate le candidature  </vt:lpstr>
      <vt:lpstr>Porre attenzione alla​</vt:lpstr>
      <vt:lpstr>Porre attenzione alla​</vt:lpstr>
      <vt:lpstr>Porre attenzione alla​</vt:lpstr>
      <vt:lpstr>Porre attenzione alla​</vt:lpstr>
      <vt:lpstr>Presentazione standard di PowerPoint</vt:lpstr>
      <vt:lpstr>TITOLARITÀ  NELLA PREPARAZIONE DELLA CANDIDATURA  E NELLA GESTIONE DEL PROGETTO </vt:lpstr>
      <vt:lpstr>ATTENZIONE </vt:lpstr>
      <vt:lpstr>Presentazione standard di PowerPoint</vt:lpstr>
      <vt:lpstr>RISORSE E STRUMENTI:</vt:lpstr>
      <vt:lpstr>Presentazione standard di PowerPoint</vt:lpstr>
      <vt:lpstr>Presentazione standard di PowerPoint</vt:lpstr>
      <vt:lpstr>I nostri contatti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Guerrini</dc:creator>
  <cp:lastModifiedBy>Caterina Miniati</cp:lastModifiedBy>
  <cp:revision>162</cp:revision>
  <dcterms:created xsi:type="dcterms:W3CDTF">2022-05-24T09:51:13Z</dcterms:created>
  <dcterms:modified xsi:type="dcterms:W3CDTF">2025-01-23T08:08:31Z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0x010100B0D1E0440ACFE54D9CE9AC3B1F8D6CE6</vt:lpwstr>
  </property>
  <property fmtid="{D5CDD505-2E9C-101B-9397-08002B2CF9AE}" pid="3" name="MediaServiceImageTags">
    <vt:lpwstr/>
  </property>
</Properties>
</file>